
<file path=[Content_Types].xml><?xml version="1.0" encoding="utf-8"?>
<Types xmlns="http://schemas.openxmlformats.org/package/2006/content-types">
  <Override PartName="/ppt/slides/slide47.xml" ContentType="application/vnd.openxmlformats-officedocument.presentationml.slide+xml"/>
  <Override PartName="/ppt/slides/slide94.xml" ContentType="application/vnd.openxmlformats-officedocument.presentationml.slide+xml"/>
  <Override PartName="/ppt/slides/slide142.xml" ContentType="application/vnd.openxmlformats-officedocument.presentationml.slide+xml"/>
  <Override PartName="/ppt/slides/slide426.xml" ContentType="application/vnd.openxmlformats-officedocument.presentationml.slide+xml"/>
  <Override PartName="/ppt/slides/slide120.xml" ContentType="application/vnd.openxmlformats-officedocument.presentationml.slide+xml"/>
  <Override PartName="/ppt/slides/slide218.xml" ContentType="application/vnd.openxmlformats-officedocument.presentationml.slide+xml"/>
  <Override PartName="/ppt/slides/slide265.xml" ContentType="application/vnd.openxmlformats-officedocument.presentationml.slide+xml"/>
  <Override PartName="/ppt/slides/slide25.xml" ContentType="application/vnd.openxmlformats-officedocument.presentationml.slide+xml"/>
  <Override PartName="/ppt/slides/slide72.xml" ContentType="application/vnd.openxmlformats-officedocument.presentationml.slide+xml"/>
  <Override PartName="/ppt/slides/slide388.xml" ContentType="application/vnd.openxmlformats-officedocument.presentationml.slide+xml"/>
  <Override PartName="/ppt/slides/slide404.xml" ContentType="application/vnd.openxmlformats-officedocument.presentationml.slide+xml"/>
  <Override PartName="/ppt/slideLayouts/slideLayout2.xml" ContentType="application/vnd.openxmlformats-officedocument.presentationml.slideLayout+xml"/>
  <Default Extension="xml" ContentType="application/xml"/>
  <Override PartName="/ppt/slides/slide50.xml" ContentType="application/vnd.openxmlformats-officedocument.presentationml.slide+xml"/>
  <Override PartName="/ppt/slides/slide243.xml" ContentType="application/vnd.openxmlformats-officedocument.presentationml.slide+xml"/>
  <Override PartName="/ppt/slides/slide290.xml" ContentType="application/vnd.openxmlformats-officedocument.presentationml.slide+xml"/>
  <Override PartName="/ppt/slideLayouts/slideLayout24.xml" ContentType="application/vnd.openxmlformats-officedocument.presentationml.slideLayout+xml"/>
  <Override PartName="/ppt/slides/slide221.xml" ContentType="application/vnd.openxmlformats-officedocument.presentationml.slide+xml"/>
  <Override PartName="/ppt/slides/slide319.xml" ContentType="application/vnd.openxmlformats-officedocument.presentationml.slide+xml"/>
  <Override PartName="/ppt/slides/slide366.xml" ContentType="application/vnd.openxmlformats-officedocument.presentationml.slide+xml"/>
  <Override PartName="/ppt/slides/slide158.xml" ContentType="application/vnd.openxmlformats-officedocument.presentationml.slide+xml"/>
  <Override PartName="/ppt/slides/slide344.xml" ContentType="application/vnd.openxmlformats-officedocument.presentationml.slide+xml"/>
  <Override PartName="/ppt/slides/slide391.xml" ContentType="application/vnd.openxmlformats-officedocument.presentationml.slide+xml"/>
  <Override PartName="/ppt/slides/slide136.xml" ContentType="application/vnd.openxmlformats-officedocument.presentationml.slide+xml"/>
  <Override PartName="/ppt/slides/slide183.xml" ContentType="application/vnd.openxmlformats-officedocument.presentationml.slide+xml"/>
  <Override PartName="/ppt/slides/slide88.xml" ContentType="application/vnd.openxmlformats-officedocument.presentationml.slide+xml"/>
  <Override PartName="/ppt/slides/slide259.xml" ContentType="application/vnd.openxmlformats-officedocument.presentationml.slide+xml"/>
  <Override PartName="/ppt/slides/slide322.xml" ContentType="application/vnd.openxmlformats-officedocument.presentationml.slide+xml"/>
  <Override PartName="/ppt/slides/slide19.xml" ContentType="application/vnd.openxmlformats-officedocument.presentationml.slide+xml"/>
  <Override PartName="/ppt/slides/slide66.xml" ContentType="application/vnd.openxmlformats-officedocument.presentationml.slide+xml"/>
  <Override PartName="/ppt/slides/slide114.xml" ContentType="application/vnd.openxmlformats-officedocument.presentationml.slide+xml"/>
  <Override PartName="/ppt/slides/slide161.xml" ContentType="application/vnd.openxmlformats-officedocument.presentationml.slide+xml"/>
  <Override PartName="/ppt/slides/slide300.xml" ContentType="application/vnd.openxmlformats-officedocument.presentationml.slide+xml"/>
  <Default Extension="png" ContentType="image/png"/>
  <Override PartName="/ppt/slides/slide237.xml" ContentType="application/vnd.openxmlformats-officedocument.presentationml.slide+xml"/>
  <Override PartName="/ppt/slides/slide284.xml" ContentType="application/vnd.openxmlformats-officedocument.presentationml.slide+xml"/>
  <Override PartName="/ppt/slides/slide423.xml" ContentType="application/vnd.openxmlformats-officedocument.presentationml.slide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s/slide44.xml" ContentType="application/vnd.openxmlformats-officedocument.presentationml.slide+xml"/>
  <Override PartName="/ppt/slides/slide91.xml" ContentType="application/vnd.openxmlformats-officedocument.presentationml.slide+xml"/>
  <Override PartName="/ppt/slides/slide215.xml" ContentType="application/vnd.openxmlformats-officedocument.presentationml.slide+xml"/>
  <Override PartName="/ppt/slides/slide262.xml" ContentType="application/vnd.openxmlformats-officedocument.presentationml.slide+xml"/>
  <Default Extension="emf" ContentType="image/x-emf"/>
  <Override PartName="/ppt/slides/slide22.xml" ContentType="application/vnd.openxmlformats-officedocument.presentationml.slide+xml"/>
  <Override PartName="/ppt/slides/slide199.xml" ContentType="application/vnd.openxmlformats-officedocument.presentationml.slide+xml"/>
  <Override PartName="/ppt/slides/slide401.xml" ContentType="application/vnd.openxmlformats-officedocument.presentationml.slide+xml"/>
  <Override PartName="/ppt/slides/slide240.xml" ContentType="application/vnd.openxmlformats-officedocument.presentationml.slide+xml"/>
  <Override PartName="/ppt/slides/slide338.xml" ContentType="application/vnd.openxmlformats-officedocument.presentationml.slide+xml"/>
  <Override PartName="/ppt/slides/slide385.xml" ContentType="application/vnd.openxmlformats-officedocument.presentationml.slide+xml"/>
  <Override PartName="/ppt/slideLayouts/slideLayout21.xml" ContentType="application/vnd.openxmlformats-officedocument.presentationml.slideLayout+xml"/>
  <Override PartName="/ppt/slides/slide177.xml" ContentType="application/vnd.openxmlformats-officedocument.presentationml.slide+xml"/>
  <Override PartName="/ppt/slides/slide316.xml" ContentType="application/vnd.openxmlformats-officedocument.presentationml.slide+xml"/>
  <Override PartName="/ppt/slides/slide363.xml" ContentType="application/vnd.openxmlformats-officedocument.presentationml.slide+xml"/>
  <Override PartName="/ppt/slides/slide108.xml" ContentType="application/vnd.openxmlformats-officedocument.presentationml.slide+xml"/>
  <Override PartName="/ppt/slides/slide155.xml" ContentType="application/vnd.openxmlformats-officedocument.presentationml.slide+xml"/>
  <Override PartName="/ppt/slides/slide278.xml" ContentType="application/vnd.openxmlformats-officedocument.presentationml.slide+xml"/>
  <Override PartName="/ppt/slides/slide341.xml" ContentType="application/vnd.openxmlformats-officedocument.presentationml.slide+xml"/>
  <Override PartName="/ppt/slides/slide38.xml" ContentType="application/vnd.openxmlformats-officedocument.presentationml.slide+xml"/>
  <Override PartName="/ppt/slides/slide85.xml" ContentType="application/vnd.openxmlformats-officedocument.presentationml.slide+xml"/>
  <Override PartName="/ppt/slides/slide122.xml" ContentType="application/vnd.openxmlformats-officedocument.presentationml.slide+xml"/>
  <Override PartName="/ppt/slides/slide133.xml" ContentType="application/vnd.openxmlformats-officedocument.presentationml.slide+xml"/>
  <Override PartName="/ppt/slides/slide180.xml" ContentType="application/vnd.openxmlformats-officedocument.presentationml.slide+xml"/>
  <Override PartName="/ppt/slides/slide267.xml" ContentType="application/vnd.openxmlformats-officedocument.presentationml.slide+xml"/>
  <Override PartName="/ppt/slides/slide417.xml" ContentType="application/vnd.openxmlformats-officedocument.presentationml.slide+xml"/>
  <Override PartName="/ppt/slides/slide27.xml" ContentType="application/vnd.openxmlformats-officedocument.presentationml.slide+xml"/>
  <Override PartName="/ppt/slides/slide74.xml" ContentType="application/vnd.openxmlformats-officedocument.presentationml.slide+xml"/>
  <Override PartName="/ppt/slides/slide111.xml" ContentType="application/vnd.openxmlformats-officedocument.presentationml.slide+xml"/>
  <Override PartName="/ppt/slides/slide209.xml" ContentType="application/vnd.openxmlformats-officedocument.presentationml.slide+xml"/>
  <Override PartName="/ppt/slides/slide256.xml" ContentType="application/vnd.openxmlformats-officedocument.presentationml.slide+xml"/>
  <Override PartName="/ppt/slides/slide406.xml" ContentType="application/vnd.openxmlformats-officedocument.presentationml.slide+xml"/>
  <Override PartName="/ppt/slideLayouts/slideLayout4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52.xml" ContentType="application/vnd.openxmlformats-officedocument.presentationml.slide+xml"/>
  <Override PartName="/ppt/slides/slide63.xml" ContentType="application/vnd.openxmlformats-officedocument.presentationml.slide+xml"/>
  <Override PartName="/ppt/slides/slide100.xml" ContentType="application/vnd.openxmlformats-officedocument.presentationml.slide+xml"/>
  <Override PartName="/ppt/slides/slide234.xml" ContentType="application/vnd.openxmlformats-officedocument.presentationml.slide+xml"/>
  <Override PartName="/ppt/slides/slide245.xml" ContentType="application/vnd.openxmlformats-officedocument.presentationml.slide+xml"/>
  <Override PartName="/ppt/slides/slide281.xml" ContentType="application/vnd.openxmlformats-officedocument.presentationml.slide+xml"/>
  <Override PartName="/ppt/slides/slide292.xml" ContentType="application/vnd.openxmlformats-officedocument.presentationml.slide+xml"/>
  <Override PartName="/ppt/slides/slide379.xml" ContentType="application/vnd.openxmlformats-officedocument.presentationml.slide+xml"/>
  <Override PartName="/ppt/slideLayouts/slideLayout15.xml" ContentType="application/vnd.openxmlformats-officedocument.presentationml.slideLayout+xml"/>
  <Default Extension="wmf" ContentType="image/x-wmf"/>
  <Override PartName="/ppt/slides/slide41.xml" ContentType="application/vnd.openxmlformats-officedocument.presentationml.slide+xml"/>
  <Override PartName="/ppt/slides/slide223.xml" ContentType="application/vnd.openxmlformats-officedocument.presentationml.slide+xml"/>
  <Override PartName="/ppt/slides/slide270.xml" ContentType="application/vnd.openxmlformats-officedocument.presentationml.slide+xml"/>
  <Override PartName="/ppt/slides/slide357.xml" ContentType="application/vnd.openxmlformats-officedocument.presentationml.slide+xml"/>
  <Override PartName="/ppt/slides/slide368.xml" ContentType="application/vnd.openxmlformats-officedocument.presentationml.slide+xml"/>
  <Override PartName="/ppt/slides/slide420.xml" ContentType="application/vnd.openxmlformats-officedocument.presentationml.slide+xml"/>
  <Override PartName="/ppt/slides/slide30.xml" ContentType="application/vnd.openxmlformats-officedocument.presentationml.slide+xml"/>
  <Override PartName="/ppt/slides/slide149.xml" ContentType="application/vnd.openxmlformats-officedocument.presentationml.slide+xml"/>
  <Override PartName="/ppt/slides/slide196.xml" ContentType="application/vnd.openxmlformats-officedocument.presentationml.slide+xml"/>
  <Override PartName="/ppt/slides/slide212.xml" ContentType="application/vnd.openxmlformats-officedocument.presentationml.slide+xml"/>
  <Override PartName="/ppt/slides/slide346.xml" ContentType="application/vnd.openxmlformats-officedocument.presentationml.slide+xml"/>
  <Override PartName="/ppt/slides/slide393.xml" ContentType="application/vnd.openxmlformats-officedocument.presentationml.slide+xml"/>
  <Override PartName="/ppt/slides/slide138.xml" ContentType="application/vnd.openxmlformats-officedocument.presentationml.slide+xml"/>
  <Override PartName="/ppt/slides/slide185.xml" ContentType="application/vnd.openxmlformats-officedocument.presentationml.slide+xml"/>
  <Override PartName="/ppt/slides/slide201.xml" ContentType="application/vnd.openxmlformats-officedocument.presentationml.slide+xml"/>
  <Override PartName="/ppt/slides/slide335.xml" ContentType="application/vnd.openxmlformats-officedocument.presentationml.slide+xml"/>
  <Override PartName="/ppt/slides/slide382.xml" ContentType="application/vnd.openxmlformats-officedocument.presentationml.slide+xml"/>
  <Override PartName="/ppt/slides/slide79.xml" ContentType="application/vnd.openxmlformats-officedocument.presentationml.slide+xml"/>
  <Override PartName="/ppt/slides/slide127.xml" ContentType="application/vnd.openxmlformats-officedocument.presentationml.slide+xml"/>
  <Override PartName="/ppt/slides/slide174.xml" ContentType="application/vnd.openxmlformats-officedocument.presentationml.slide+xml"/>
  <Override PartName="/ppt/slides/slide324.xml" ContentType="application/vnd.openxmlformats-officedocument.presentationml.slide+xml"/>
  <Override PartName="/ppt/slides/slide371.xml" ContentType="application/vnd.openxmlformats-officedocument.presentationml.slide+xml"/>
  <Override PartName="/ppt/slides/slide7.xml" ContentType="application/vnd.openxmlformats-officedocument.presentationml.slide+xml"/>
  <Override PartName="/ppt/slides/slide68.xml" ContentType="application/vnd.openxmlformats-officedocument.presentationml.slide+xml"/>
  <Override PartName="/ppt/slides/slide116.xml" ContentType="application/vnd.openxmlformats-officedocument.presentationml.slide+xml"/>
  <Override PartName="/ppt/slides/slide163.xml" ContentType="application/vnd.openxmlformats-officedocument.presentationml.slide+xml"/>
  <Override PartName="/ppt/slides/slide297.xml" ContentType="application/vnd.openxmlformats-officedocument.presentationml.slide+xml"/>
  <Override PartName="/ppt/slides/slide302.xml" ContentType="application/vnd.openxmlformats-officedocument.presentationml.slide+xml"/>
  <Override PartName="/ppt/slides/slide313.xml" ContentType="application/vnd.openxmlformats-officedocument.presentationml.slide+xml"/>
  <Override PartName="/ppt/slides/slide360.xml" ContentType="application/vnd.openxmlformats-officedocument.presentationml.slide+xml"/>
  <Override PartName="/ppt/slideLayouts/slideLayout9.xml" ContentType="application/vnd.openxmlformats-officedocument.presentationml.slideLayout+xml"/>
  <Override PartName="/ppt/slideMasters/slideMaster2.xml" ContentType="application/vnd.openxmlformats-officedocument.presentationml.slideMaster+xml"/>
  <Override PartName="/ppt/slides/slide57.xml" ContentType="application/vnd.openxmlformats-officedocument.presentationml.slide+xml"/>
  <Override PartName="/ppt/slides/slide105.xml" ContentType="application/vnd.openxmlformats-officedocument.presentationml.slide+xml"/>
  <Override PartName="/ppt/slides/slide141.xml" ContentType="application/vnd.openxmlformats-officedocument.presentationml.slide+xml"/>
  <Override PartName="/ppt/slides/slide152.xml" ContentType="application/vnd.openxmlformats-officedocument.presentationml.slide+xml"/>
  <Override PartName="/ppt/slides/slide239.xml" ContentType="application/vnd.openxmlformats-officedocument.presentationml.slide+xml"/>
  <Override PartName="/ppt/slides/slide286.xml" ContentType="application/vnd.openxmlformats-officedocument.presentationml.slide+xml"/>
  <Override PartName="/ppt/slides/slide425.xml" ContentType="application/vnd.openxmlformats-officedocument.presentationml.slid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slides/slide46.xml" ContentType="application/vnd.openxmlformats-officedocument.presentationml.slide+xml"/>
  <Override PartName="/ppt/slides/slide93.xml" ContentType="application/vnd.openxmlformats-officedocument.presentationml.slide+xml"/>
  <Override PartName="/ppt/slides/slide130.xml" ContentType="application/vnd.openxmlformats-officedocument.presentationml.slide+xml"/>
  <Override PartName="/ppt/slides/slide217.xml" ContentType="application/vnd.openxmlformats-officedocument.presentationml.slide+xml"/>
  <Override PartName="/ppt/slides/slide228.xml" ContentType="application/vnd.openxmlformats-officedocument.presentationml.slide+xml"/>
  <Override PartName="/ppt/slides/slide264.xml" ContentType="application/vnd.openxmlformats-officedocument.presentationml.slide+xml"/>
  <Override PartName="/ppt/slides/slide275.xml" ContentType="application/vnd.openxmlformats-officedocument.presentationml.slide+xml"/>
  <Override PartName="/ppt/slides/slide414.xml" ContentType="application/vnd.openxmlformats-officedocument.presentationml.slide+xml"/>
  <Override PartName="/ppt/slides/slide24.xml" ContentType="application/vnd.openxmlformats-officedocument.presentationml.slide+xml"/>
  <Override PartName="/ppt/slides/slide35.xml" ContentType="application/vnd.openxmlformats-officedocument.presentationml.slide+xml"/>
  <Override PartName="/ppt/slides/slide71.xml" ContentType="application/vnd.openxmlformats-officedocument.presentationml.slide+xml"/>
  <Override PartName="/ppt/slides/slide82.xml" ContentType="application/vnd.openxmlformats-officedocument.presentationml.slide+xml"/>
  <Override PartName="/ppt/slides/slide206.xml" ContentType="application/vnd.openxmlformats-officedocument.presentationml.slide+xml"/>
  <Override PartName="/ppt/slides/slide253.xml" ContentType="application/vnd.openxmlformats-officedocument.presentationml.slide+xml"/>
  <Override PartName="/ppt/slides/slide398.xml" ContentType="application/vnd.openxmlformats-officedocument.presentationml.slide+xml"/>
  <Override PartName="/ppt/slides/slide403.xml" ContentType="application/vnd.openxmlformats-officedocument.presentationml.slide+xml"/>
  <Override PartName="/ppt/slides/slide13.xml" ContentType="application/vnd.openxmlformats-officedocument.presentationml.slide+xml"/>
  <Override PartName="/ppt/slides/slide60.xml" ContentType="application/vnd.openxmlformats-officedocument.presentationml.slide+xml"/>
  <Override PartName="/ppt/slides/slide242.xml" ContentType="application/vnd.openxmlformats-officedocument.presentationml.slide+xml"/>
  <Override PartName="/ppt/slides/slide329.xml" ContentType="application/vnd.openxmlformats-officedocument.presentationml.slide+xml"/>
  <Override PartName="/ppt/slides/slide376.xml" ContentType="application/vnd.openxmlformats-officedocument.presentationml.slide+xml"/>
  <Override PartName="/ppt/slides/slide38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s/slide168.xml" ContentType="application/vnd.openxmlformats-officedocument.presentationml.slide+xml"/>
  <Override PartName="/ppt/slides/slide179.xml" ContentType="application/vnd.openxmlformats-officedocument.presentationml.slide+xml"/>
  <Override PartName="/ppt/slides/slide231.xml" ContentType="application/vnd.openxmlformats-officedocument.presentationml.slide+xml"/>
  <Override PartName="/ppt/slides/slide318.xml" ContentType="application/vnd.openxmlformats-officedocument.presentationml.slide+xml"/>
  <Override PartName="/ppt/slides/slide365.xml" ContentType="application/vnd.openxmlformats-officedocument.presentationml.slide+xml"/>
  <Override PartName="/ppt/slideLayouts/slideLayout12.xml" ContentType="application/vnd.openxmlformats-officedocument.presentationml.slideLayout+xml"/>
  <Override PartName="/ppt/slides/slide157.xml" ContentType="application/vnd.openxmlformats-officedocument.presentationml.slide+xml"/>
  <Override PartName="/ppt/slides/slide220.xml" ContentType="application/vnd.openxmlformats-officedocument.presentationml.slide+xml"/>
  <Override PartName="/ppt/slides/slide307.xml" ContentType="application/vnd.openxmlformats-officedocument.presentationml.slide+xml"/>
  <Override PartName="/ppt/slides/slide354.xml" ContentType="application/vnd.openxmlformats-officedocument.presentationml.slide+xml"/>
  <Override PartName="/ppt/slides/slide98.xml" ContentType="application/vnd.openxmlformats-officedocument.presentationml.slide+xml"/>
  <Override PartName="/ppt/slides/slide146.xml" ContentType="application/vnd.openxmlformats-officedocument.presentationml.slide+xml"/>
  <Override PartName="/ppt/slides/slide193.xml" ContentType="application/vnd.openxmlformats-officedocument.presentationml.slide+xml"/>
  <Override PartName="/ppt/slides/slide332.xml" ContentType="application/vnd.openxmlformats-officedocument.presentationml.slide+xml"/>
  <Override PartName="/ppt/slides/slide343.xml" ContentType="application/vnd.openxmlformats-officedocument.presentationml.slide+xml"/>
  <Override PartName="/ppt/slides/slide390.xml" ContentType="application/vnd.openxmlformats-officedocument.presentationml.slide+xml"/>
  <Override PartName="/ppt/slides/slide87.xml" ContentType="application/vnd.openxmlformats-officedocument.presentationml.slide+xml"/>
  <Override PartName="/ppt/slides/slide124.xml" ContentType="application/vnd.openxmlformats-officedocument.presentationml.slide+xml"/>
  <Override PartName="/ppt/slides/slide135.xml" ContentType="application/vnd.openxmlformats-officedocument.presentationml.slide+xml"/>
  <Override PartName="/ppt/slides/slide171.xml" ContentType="application/vnd.openxmlformats-officedocument.presentationml.slide+xml"/>
  <Override PartName="/ppt/slides/slide182.xml" ContentType="application/vnd.openxmlformats-officedocument.presentationml.slide+xml"/>
  <Override PartName="/ppt/slides/slide269.xml" ContentType="application/vnd.openxmlformats-officedocument.presentationml.slide+xml"/>
  <Override PartName="/ppt/slides/slide321.xml" ContentType="application/vnd.openxmlformats-officedocument.presentationml.slide+xml"/>
  <Override PartName="/ppt/slides/slide419.xml" ContentType="application/vnd.openxmlformats-officedocument.presentationml.slide+xml"/>
  <Override PartName="/ppt/slides/slide29.xml" ContentType="application/vnd.openxmlformats-officedocument.presentationml.slide+xml"/>
  <Override PartName="/ppt/slides/slide76.xml" ContentType="application/vnd.openxmlformats-officedocument.presentationml.slide+xml"/>
  <Override PartName="/ppt/slides/slide113.xml" ContentType="application/vnd.openxmlformats-officedocument.presentationml.slide+xml"/>
  <Override PartName="/ppt/slides/slide160.xml" ContentType="application/vnd.openxmlformats-officedocument.presentationml.slide+xml"/>
  <Override PartName="/ppt/slides/slide258.xml" ContentType="application/vnd.openxmlformats-officedocument.presentationml.slide+xml"/>
  <Override PartName="/ppt/slides/slide310.xml" ContentType="application/vnd.openxmlformats-officedocument.presentationml.slide+xml"/>
  <Override PartName="/ppt/slides/slide408.xml" ContentType="application/vnd.openxmlformats-officedocument.presentationml.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54.xml" ContentType="application/vnd.openxmlformats-officedocument.presentationml.slide+xml"/>
  <Override PartName="/ppt/slides/slide65.xml" ContentType="application/vnd.openxmlformats-officedocument.presentationml.slide+xml"/>
  <Override PartName="/ppt/slides/slide102.xml" ContentType="application/vnd.openxmlformats-officedocument.presentationml.slide+xml"/>
  <Override PartName="/ppt/slides/slide236.xml" ContentType="application/vnd.openxmlformats-officedocument.presentationml.slide+xml"/>
  <Override PartName="/ppt/slides/slide247.xml" ContentType="application/vnd.openxmlformats-officedocument.presentationml.slide+xml"/>
  <Override PartName="/ppt/slides/slide283.xml" ContentType="application/vnd.openxmlformats-officedocument.presentationml.slide+xml"/>
  <Override PartName="/ppt/slides/slide294.xml" ContentType="application/vnd.openxmlformats-officedocument.presentationml.slide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s/slide43.xml" ContentType="application/vnd.openxmlformats-officedocument.presentationml.slide+xml"/>
  <Override PartName="/ppt/slides/slide90.xml" ContentType="application/vnd.openxmlformats-officedocument.presentationml.slide+xml"/>
  <Override PartName="/ppt/slides/slide225.xml" ContentType="application/vnd.openxmlformats-officedocument.presentationml.slide+xml"/>
  <Override PartName="/ppt/slides/slide272.xml" ContentType="application/vnd.openxmlformats-officedocument.presentationml.slide+xml"/>
  <Override PartName="/ppt/slides/slide422.xml" ContentType="application/vnd.openxmlformats-officedocument.presentationml.slide+xml"/>
  <Override PartName="/ppt/theme/theme1.xml" ContentType="application/vnd.openxmlformats-officedocument.theme+xml"/>
  <Override PartName="/ppt/slides/slide32.xml" ContentType="application/vnd.openxmlformats-officedocument.presentationml.slide+xml"/>
  <Override PartName="/ppt/slides/slide214.xml" ContentType="application/vnd.openxmlformats-officedocument.presentationml.slide+xml"/>
  <Override PartName="/ppt/slides/slide261.xml" ContentType="application/vnd.openxmlformats-officedocument.presentationml.slide+xml"/>
  <Override PartName="/ppt/slides/slide348.xml" ContentType="application/vnd.openxmlformats-officedocument.presentationml.slide+xml"/>
  <Override PartName="/ppt/slides/slide359.xml" ContentType="application/vnd.openxmlformats-officedocument.presentationml.slide+xml"/>
  <Override PartName="/ppt/slides/slide395.xml" ContentType="application/vnd.openxmlformats-officedocument.presentationml.slide+xml"/>
  <Override PartName="/ppt/slides/slide400.xml" ContentType="application/vnd.openxmlformats-officedocument.presentationml.slide+xml"/>
  <Override PartName="/ppt/slides/slide411.xml" ContentType="application/vnd.openxmlformats-officedocument.presentationml.slide+xml"/>
  <Default Extension="docx" ContentType="application/vnd.openxmlformats-officedocument.wordprocessingml.document"/>
  <Override PartName="/ppt/slides/slide10.xml" ContentType="application/vnd.openxmlformats-officedocument.presentationml.slide+xml"/>
  <Override PartName="/ppt/slides/slide21.xml" ContentType="application/vnd.openxmlformats-officedocument.presentationml.slide+xml"/>
  <Override PartName="/ppt/slides/slide187.xml" ContentType="application/vnd.openxmlformats-officedocument.presentationml.slide+xml"/>
  <Override PartName="/ppt/slides/slide198.xml" ContentType="application/vnd.openxmlformats-officedocument.presentationml.slide+xml"/>
  <Override PartName="/ppt/slides/slide203.xml" ContentType="application/vnd.openxmlformats-officedocument.presentationml.slide+xml"/>
  <Override PartName="/ppt/slides/slide250.xml" ContentType="application/vnd.openxmlformats-officedocument.presentationml.slide+xml"/>
  <Override PartName="/ppt/slides/slide337.xml" ContentType="application/vnd.openxmlformats-officedocument.presentationml.slide+xml"/>
  <Override PartName="/ppt/slides/slide384.xml" ContentType="application/vnd.openxmlformats-officedocument.presentationml.slide+xml"/>
  <Override PartName="/ppt/slideLayouts/slideLayout20.xml" ContentType="application/vnd.openxmlformats-officedocument.presentationml.slideLayout+xml"/>
  <Override PartName="/ppt/slides/slide129.xml" ContentType="application/vnd.openxmlformats-officedocument.presentationml.slide+xml"/>
  <Override PartName="/ppt/slides/slide176.xml" ContentType="application/vnd.openxmlformats-officedocument.presentationml.slide+xml"/>
  <Override PartName="/ppt/slides/slide326.xml" ContentType="application/vnd.openxmlformats-officedocument.presentationml.slide+xml"/>
  <Override PartName="/ppt/slides/slide373.xml" ContentType="application/vnd.openxmlformats-officedocument.presentationml.slide+xml"/>
  <Override PartName="/ppt/slides/slide118.xml" ContentType="application/vnd.openxmlformats-officedocument.presentationml.slide+xml"/>
  <Override PartName="/ppt/slides/slide165.xml" ContentType="application/vnd.openxmlformats-officedocument.presentationml.slide+xml"/>
  <Override PartName="/ppt/slides/slide299.xml" ContentType="application/vnd.openxmlformats-officedocument.presentationml.slide+xml"/>
  <Override PartName="/ppt/slides/slide304.xml" ContentType="application/vnd.openxmlformats-officedocument.presentationml.slide+xml"/>
  <Override PartName="/ppt/slides/slide315.xml" ContentType="application/vnd.openxmlformats-officedocument.presentationml.slide+xml"/>
  <Override PartName="/ppt/slides/slide351.xml" ContentType="application/vnd.openxmlformats-officedocument.presentationml.slide+xml"/>
  <Override PartName="/ppt/slides/slide362.xml" ContentType="application/vnd.openxmlformats-officedocument.presentationml.slide+xml"/>
  <Default Extension="doc" ContentType="application/msword"/>
  <Override PartName="/ppt/slides/slide9.xml" ContentType="application/vnd.openxmlformats-officedocument.presentationml.slide+xml"/>
  <Override PartName="/ppt/slides/slide59.xml" ContentType="application/vnd.openxmlformats-officedocument.presentationml.slide+xml"/>
  <Override PartName="/ppt/slides/slide107.xml" ContentType="application/vnd.openxmlformats-officedocument.presentationml.slide+xml"/>
  <Override PartName="/ppt/slides/slide143.xml" ContentType="application/vnd.openxmlformats-officedocument.presentationml.slide+xml"/>
  <Override PartName="/ppt/slides/slide154.xml" ContentType="application/vnd.openxmlformats-officedocument.presentationml.slide+xml"/>
  <Override PartName="/ppt/slides/slide190.xml" ContentType="application/vnd.openxmlformats-officedocument.presentationml.slide+xml"/>
  <Override PartName="/ppt/slides/slide288.xml" ContentType="application/vnd.openxmlformats-officedocument.presentationml.slide+xml"/>
  <Override PartName="/ppt/slides/slide340.xml" ContentType="application/vnd.openxmlformats-officedocument.presentationml.slide+xml"/>
  <Override PartName="/ppt/viewProps.xml" ContentType="application/vnd.openxmlformats-officedocument.presentationml.viewProps+xml"/>
  <Override PartName="/ppt/slides/slide48.xml" ContentType="application/vnd.openxmlformats-officedocument.presentationml.slide+xml"/>
  <Override PartName="/ppt/slides/slide95.xml" ContentType="application/vnd.openxmlformats-officedocument.presentationml.slide+xml"/>
  <Override PartName="/ppt/slides/slide132.xml" ContentType="application/vnd.openxmlformats-officedocument.presentationml.slide+xml"/>
  <Override PartName="/ppt/slides/slide277.xml" ContentType="application/vnd.openxmlformats-officedocument.presentationml.slide+xml"/>
  <Override PartName="/ppt/slides/slide416.xml" ContentType="application/vnd.openxmlformats-officedocument.presentationml.slide+xml"/>
  <Override PartName="/ppt/slides/slide42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73.xml" ContentType="application/vnd.openxmlformats-officedocument.presentationml.slide+xml"/>
  <Override PartName="/ppt/slides/slide84.xml" ContentType="application/vnd.openxmlformats-officedocument.presentationml.slide+xml"/>
  <Override PartName="/ppt/slides/slide121.xml" ContentType="application/vnd.openxmlformats-officedocument.presentationml.slide+xml"/>
  <Override PartName="/ppt/slides/slide208.xml" ContentType="application/vnd.openxmlformats-officedocument.presentationml.slide+xml"/>
  <Override PartName="/ppt/slides/slide219.xml" ContentType="application/vnd.openxmlformats-officedocument.presentationml.slide+xml"/>
  <Override PartName="/ppt/slides/slide255.xml" ContentType="application/vnd.openxmlformats-officedocument.presentationml.slide+xml"/>
  <Override PartName="/ppt/slides/slide266.xml" ContentType="application/vnd.openxmlformats-officedocument.presentationml.slide+xml"/>
  <Override PartName="/ppt/slides/slide405.xml" ContentType="application/vnd.openxmlformats-officedocument.presentationml.slide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62.xml" ContentType="application/vnd.openxmlformats-officedocument.presentationml.slide+xml"/>
  <Override PartName="/ppt/slides/slide110.xml" ContentType="application/vnd.openxmlformats-officedocument.presentationml.slide+xml"/>
  <Override PartName="/ppt/slides/slide244.xml" ContentType="application/vnd.openxmlformats-officedocument.presentationml.slide+xml"/>
  <Override PartName="/ppt/slides/slide291.xml" ContentType="application/vnd.openxmlformats-officedocument.presentationml.slide+xml"/>
  <Override PartName="/ppt/slides/slide378.xml" ContentType="application/vnd.openxmlformats-officedocument.presentationml.slide+xml"/>
  <Override PartName="/ppt/slides/slide389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s/slide51.xml" ContentType="application/vnd.openxmlformats-officedocument.presentationml.slide+xml"/>
  <Override PartName="/ppt/slides/slide233.xml" ContentType="application/vnd.openxmlformats-officedocument.presentationml.slide+xml"/>
  <Override PartName="/ppt/slides/slide280.xml" ContentType="application/vnd.openxmlformats-officedocument.presentationml.slide+xml"/>
  <Override PartName="/ppt/slides/slide367.xml" ContentType="application/vnd.openxmlformats-officedocument.presentationml.slide+xml"/>
  <Override PartName="/ppt/slideLayouts/slideLayout14.xml" ContentType="application/vnd.openxmlformats-officedocument.presentationml.slideLayout+xml"/>
  <Override PartName="/ppt/slides/slide40.xml" ContentType="application/vnd.openxmlformats-officedocument.presentationml.slide+xml"/>
  <Override PartName="/ppt/slides/slide159.xml" ContentType="application/vnd.openxmlformats-officedocument.presentationml.slide+xml"/>
  <Override PartName="/ppt/slides/slide211.xml" ContentType="application/vnd.openxmlformats-officedocument.presentationml.slide+xml"/>
  <Override PartName="/ppt/slides/slide222.xml" ContentType="application/vnd.openxmlformats-officedocument.presentationml.slide+xml"/>
  <Override PartName="/ppt/slides/slide309.xml" ContentType="application/vnd.openxmlformats-officedocument.presentationml.slide+xml"/>
  <Override PartName="/ppt/slides/slide356.xml" ContentType="application/vnd.openxmlformats-officedocument.presentationml.slide+xml"/>
  <Override PartName="/ppt/slides/slide148.xml" ContentType="application/vnd.openxmlformats-officedocument.presentationml.slide+xml"/>
  <Override PartName="/ppt/slides/slide195.xml" ContentType="application/vnd.openxmlformats-officedocument.presentationml.slide+xml"/>
  <Override PartName="/ppt/slides/slide200.xml" ContentType="application/vnd.openxmlformats-officedocument.presentationml.slide+xml"/>
  <Override PartName="/ppt/slides/slide345.xml" ContentType="application/vnd.openxmlformats-officedocument.presentationml.slide+xml"/>
  <Override PartName="/ppt/slides/slide392.xml" ContentType="application/vnd.openxmlformats-officedocument.presentationml.slide+xml"/>
  <Default Extension="vml" ContentType="application/vnd.openxmlformats-officedocument.vmlDrawing"/>
  <Override PartName="/ppt/slides/slide89.xml" ContentType="application/vnd.openxmlformats-officedocument.presentationml.slide+xml"/>
  <Override PartName="/ppt/slides/slide126.xml" ContentType="application/vnd.openxmlformats-officedocument.presentationml.slide+xml"/>
  <Override PartName="/ppt/slides/slide137.xml" ContentType="application/vnd.openxmlformats-officedocument.presentationml.slide+xml"/>
  <Override PartName="/ppt/slides/slide173.xml" ContentType="application/vnd.openxmlformats-officedocument.presentationml.slide+xml"/>
  <Override PartName="/ppt/slides/slide184.xml" ContentType="application/vnd.openxmlformats-officedocument.presentationml.slide+xml"/>
  <Override PartName="/ppt/slides/slide323.xml" ContentType="application/vnd.openxmlformats-officedocument.presentationml.slide+xml"/>
  <Override PartName="/ppt/slides/slide334.xml" ContentType="application/vnd.openxmlformats-officedocument.presentationml.slide+xml"/>
  <Override PartName="/ppt/slides/slide370.xml" ContentType="application/vnd.openxmlformats-officedocument.presentationml.slide+xml"/>
  <Override PartName="/ppt/slides/slide381.xml" ContentType="application/vnd.openxmlformats-officedocument.presentationml.slide+xml"/>
  <Override PartName="/ppt/slides/slide78.xml" ContentType="application/vnd.openxmlformats-officedocument.presentationml.slide+xml"/>
  <Override PartName="/ppt/slides/slide115.xml" ContentType="application/vnd.openxmlformats-officedocument.presentationml.slide+xml"/>
  <Override PartName="/ppt/slides/slide162.xml" ContentType="application/vnd.openxmlformats-officedocument.presentationml.slide+xml"/>
  <Override PartName="/ppt/slides/slide312.xml" ContentType="application/vnd.openxmlformats-officedocument.presentationml.slide+xml"/>
  <Override PartName="/ppt/handoutMasters/handoutMaster1.xml" ContentType="application/vnd.openxmlformats-officedocument.presentationml.handoutMaster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56.xml" ContentType="application/vnd.openxmlformats-officedocument.presentationml.slide+xml"/>
  <Override PartName="/ppt/slides/slide67.xml" ContentType="application/vnd.openxmlformats-officedocument.presentationml.slide+xml"/>
  <Override PartName="/ppt/slides/slide104.xml" ContentType="application/vnd.openxmlformats-officedocument.presentationml.slide+xml"/>
  <Override PartName="/ppt/slides/slide151.xml" ContentType="application/vnd.openxmlformats-officedocument.presentationml.slide+xml"/>
  <Override PartName="/ppt/slides/slide238.xml" ContentType="application/vnd.openxmlformats-officedocument.presentationml.slide+xml"/>
  <Override PartName="/ppt/slides/slide249.xml" ContentType="application/vnd.openxmlformats-officedocument.presentationml.slide+xml"/>
  <Override PartName="/ppt/slides/slide285.xml" ContentType="application/vnd.openxmlformats-officedocument.presentationml.slide+xml"/>
  <Override PartName="/ppt/slides/slide296.xml" ContentType="application/vnd.openxmlformats-officedocument.presentationml.slide+xml"/>
  <Override PartName="/ppt/slides/slide301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5.xml" ContentType="application/vnd.openxmlformats-officedocument.presentationml.slide+xml"/>
  <Override PartName="/ppt/slides/slide92.xml" ContentType="application/vnd.openxmlformats-officedocument.presentationml.slide+xml"/>
  <Override PartName="/ppt/slides/slide140.xml" ContentType="application/vnd.openxmlformats-officedocument.presentationml.slide+xml"/>
  <Override PartName="/ppt/slides/slide227.xml" ContentType="application/vnd.openxmlformats-officedocument.presentationml.slide+xml"/>
  <Override PartName="/ppt/slides/slide274.xml" ContentType="application/vnd.openxmlformats-officedocument.presentationml.slide+xml"/>
  <Override PartName="/ppt/slides/slide424.xml" ContentType="application/vnd.openxmlformats-officedocument.presentationml.slide+xml"/>
  <Override PartName="/ppt/theme/theme3.xml" ContentType="application/vnd.openxmlformats-officedocument.theme+xml"/>
  <Override PartName="/ppt/slides/slide34.xml" ContentType="application/vnd.openxmlformats-officedocument.presentationml.slide+xml"/>
  <Override PartName="/ppt/slides/slide81.xml" ContentType="application/vnd.openxmlformats-officedocument.presentationml.slide+xml"/>
  <Override PartName="/ppt/slides/slide216.xml" ContentType="application/vnd.openxmlformats-officedocument.presentationml.slide+xml"/>
  <Override PartName="/ppt/slides/slide263.xml" ContentType="application/vnd.openxmlformats-officedocument.presentationml.slide+xml"/>
  <Override PartName="/ppt/slides/slide397.xml" ContentType="application/vnd.openxmlformats-officedocument.presentationml.slide+xml"/>
  <Override PartName="/ppt/slides/slide402.xml" ContentType="application/vnd.openxmlformats-officedocument.presentationml.slide+xml"/>
  <Override PartName="/ppt/slides/slide413.xml" ContentType="application/vnd.openxmlformats-officedocument.presentationml.slide+xml"/>
  <Default Extension="rels" ContentType="application/vnd.openxmlformats-package.relationships+xml"/>
  <Override PartName="/ppt/slides/slide23.xml" ContentType="application/vnd.openxmlformats-officedocument.presentationml.slide+xml"/>
  <Override PartName="/ppt/slides/slide70.xml" ContentType="application/vnd.openxmlformats-officedocument.presentationml.slide+xml"/>
  <Override PartName="/ppt/slides/slide189.xml" ContentType="application/vnd.openxmlformats-officedocument.presentationml.slide+xml"/>
  <Override PartName="/ppt/slides/slide205.xml" ContentType="application/vnd.openxmlformats-officedocument.presentationml.slide+xml"/>
  <Override PartName="/ppt/slides/slide241.xml" ContentType="application/vnd.openxmlformats-officedocument.presentationml.slide+xml"/>
  <Override PartName="/ppt/slides/slide252.xml" ContentType="application/vnd.openxmlformats-officedocument.presentationml.slide+xml"/>
  <Override PartName="/ppt/slides/slide339.xml" ContentType="application/vnd.openxmlformats-officedocument.presentationml.slide+xml"/>
  <Override PartName="/ppt/slides/slide386.xml" ContentType="application/vnd.openxmlformats-officedocument.presentationml.slide+xml"/>
  <Override PartName="/ppt/slideLayouts/slideLayout22.xml" ContentType="application/vnd.openxmlformats-officedocument.presentationml.slideLayout+xml"/>
  <Override PartName="/ppt/slides/slide12.xml" ContentType="application/vnd.openxmlformats-officedocument.presentationml.slide+xml"/>
  <Override PartName="/ppt/slides/slide178.xml" ContentType="application/vnd.openxmlformats-officedocument.presentationml.slide+xml"/>
  <Override PartName="/ppt/slides/slide230.xml" ContentType="application/vnd.openxmlformats-officedocument.presentationml.slide+xml"/>
  <Override PartName="/ppt/slides/slide328.xml" ContentType="application/vnd.openxmlformats-officedocument.presentationml.slide+xml"/>
  <Override PartName="/ppt/slides/slide375.xml" ContentType="application/vnd.openxmlformats-officedocument.presentationml.slide+xml"/>
  <Override PartName="/ppt/slideLayouts/slideLayout11.xml" ContentType="application/vnd.openxmlformats-officedocument.presentationml.slideLayout+xml"/>
  <Override PartName="/ppt/slides/slide167.xml" ContentType="application/vnd.openxmlformats-officedocument.presentationml.slide+xml"/>
  <Override PartName="/ppt/slides/slide306.xml" ContentType="application/vnd.openxmlformats-officedocument.presentationml.slide+xml"/>
  <Override PartName="/ppt/slides/slide317.xml" ContentType="application/vnd.openxmlformats-officedocument.presentationml.slide+xml"/>
  <Override PartName="/ppt/slides/slide353.xml" ContentType="application/vnd.openxmlformats-officedocument.presentationml.slide+xml"/>
  <Override PartName="/ppt/slides/slide364.xml" ContentType="application/vnd.openxmlformats-officedocument.presentationml.slide+xml"/>
  <Override PartName="/ppt/commentAuthors.xml" ContentType="application/vnd.openxmlformats-officedocument.presentationml.commentAuthors+xml"/>
  <Override PartName="/ppt/slides/slide109.xml" ContentType="application/vnd.openxmlformats-officedocument.presentationml.slide+xml"/>
  <Override PartName="/ppt/slides/slide145.xml" ContentType="application/vnd.openxmlformats-officedocument.presentationml.slide+xml"/>
  <Override PartName="/ppt/slides/slide156.xml" ContentType="application/vnd.openxmlformats-officedocument.presentationml.slide+xml"/>
  <Override PartName="/ppt/slides/slide192.xml" ContentType="application/vnd.openxmlformats-officedocument.presentationml.slide+xml"/>
  <Override PartName="/ppt/slides/slide342.xml" ContentType="application/vnd.openxmlformats-officedocument.presentationml.slide+xml"/>
  <Override PartName="/ppt/slides/slide97.xml" ContentType="application/vnd.openxmlformats-officedocument.presentationml.slide+xml"/>
  <Override PartName="/ppt/slides/slide134.xml" ContentType="application/vnd.openxmlformats-officedocument.presentationml.slide+xml"/>
  <Override PartName="/ppt/slides/slide181.xml" ContentType="application/vnd.openxmlformats-officedocument.presentationml.slide+xml"/>
  <Override PartName="/ppt/slides/slide279.xml" ContentType="application/vnd.openxmlformats-officedocument.presentationml.slide+xml"/>
  <Override PartName="/ppt/slides/slide331.xml" ContentType="application/vnd.openxmlformats-officedocument.presentationml.slide+xml"/>
  <Override PartName="/ppt/slides/slide418.xml" ContentType="application/vnd.openxmlformats-officedocument.presentationml.slide+xml"/>
  <Override PartName="/ppt/slides/slide42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75.xml" ContentType="application/vnd.openxmlformats-officedocument.presentationml.slide+xml"/>
  <Override PartName="/ppt/slides/slide86.xml" ContentType="application/vnd.openxmlformats-officedocument.presentationml.slide+xml"/>
  <Override PartName="/ppt/slides/slide123.xml" ContentType="application/vnd.openxmlformats-officedocument.presentationml.slide+xml"/>
  <Override PartName="/ppt/slides/slide170.xml" ContentType="application/vnd.openxmlformats-officedocument.presentationml.slide+xml"/>
  <Override PartName="/ppt/slides/slide257.xml" ContentType="application/vnd.openxmlformats-officedocument.presentationml.slide+xml"/>
  <Override PartName="/ppt/slides/slide268.xml" ContentType="application/vnd.openxmlformats-officedocument.presentationml.slide+xml"/>
  <Override PartName="/ppt/slides/slide320.xml" ContentType="application/vnd.openxmlformats-officedocument.presentationml.slide+xml"/>
  <Override PartName="/ppt/slides/slide407.xml" ContentType="application/vnd.openxmlformats-officedocument.presentationml.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64.xml" ContentType="application/vnd.openxmlformats-officedocument.presentationml.slide+xml"/>
  <Override PartName="/ppt/slides/slide101.xml" ContentType="application/vnd.openxmlformats-officedocument.presentationml.slide+xml"/>
  <Override PartName="/ppt/slides/slide112.xml" ContentType="application/vnd.openxmlformats-officedocument.presentationml.slide+xml"/>
  <Override PartName="/ppt/slides/slide246.xml" ContentType="application/vnd.openxmlformats-officedocument.presentationml.slide+xml"/>
  <Override PartName="/ppt/slides/slide293.xml" ContentType="application/vnd.openxmlformats-officedocument.presentationml.slide+xml"/>
  <Override PartName="/ppt/slideLayouts/slideLayout5.xml" ContentType="application/vnd.openxmlformats-officedocument.presentationml.slideLayout+xml"/>
  <Override PartName="/ppt/slides/slide53.xml" ContentType="application/vnd.openxmlformats-officedocument.presentationml.slide+xml"/>
  <Override PartName="/ppt/slides/slide235.xml" ContentType="application/vnd.openxmlformats-officedocument.presentationml.slide+xml"/>
  <Override PartName="/ppt/slides/slide282.xml" ContentType="application/vnd.openxmlformats-officedocument.presentationml.slide+xml"/>
  <Override PartName="/ppt/slides/slide369.xml" ContentType="application/vnd.openxmlformats-officedocument.presentationml.slide+xml"/>
  <Override PartName="/ppt/slides/slide421.xml" ContentType="application/vnd.openxmlformats-officedocument.presentationml.slide+xml"/>
  <Default Extension="jpeg" ContentType="image/jpeg"/>
  <Override PartName="/ppt/slideLayouts/slideLayout16.xml" ContentType="application/vnd.openxmlformats-officedocument.presentationml.slideLayout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213.xml" ContentType="application/vnd.openxmlformats-officedocument.presentationml.slide+xml"/>
  <Override PartName="/ppt/slides/slide224.xml" ContentType="application/vnd.openxmlformats-officedocument.presentationml.slide+xml"/>
  <Override PartName="/ppt/slides/slide260.xml" ContentType="application/vnd.openxmlformats-officedocument.presentationml.slide+xml"/>
  <Override PartName="/ppt/slides/slide271.xml" ContentType="application/vnd.openxmlformats-officedocument.presentationml.slide+xml"/>
  <Override PartName="/ppt/slides/slide358.xml" ContentType="application/vnd.openxmlformats-officedocument.presentationml.slide+xml"/>
  <Override PartName="/ppt/slides/slide410.xml" ContentType="application/vnd.openxmlformats-officedocument.presentationml.slide+xml"/>
  <Override PartName="/ppt/slides/slide20.xml" ContentType="application/vnd.openxmlformats-officedocument.presentationml.slide+xml"/>
  <Override PartName="/ppt/slides/slide197.xml" ContentType="application/vnd.openxmlformats-officedocument.presentationml.slide+xml"/>
  <Override PartName="/ppt/slides/slide202.xml" ContentType="application/vnd.openxmlformats-officedocument.presentationml.slide+xml"/>
  <Override PartName="/ppt/slides/slide347.xml" ContentType="application/vnd.openxmlformats-officedocument.presentationml.slide+xml"/>
  <Override PartName="/ppt/slides/slide394.xml" ContentType="application/vnd.openxmlformats-officedocument.presentationml.slide+xml"/>
  <Override PartName="/ppt/slides/slide139.xml" ContentType="application/vnd.openxmlformats-officedocument.presentationml.slide+xml"/>
  <Override PartName="/ppt/slides/slide186.xml" ContentType="application/vnd.openxmlformats-officedocument.presentationml.slide+xml"/>
  <Override PartName="/ppt/slides/slide325.xml" ContentType="application/vnd.openxmlformats-officedocument.presentationml.slide+xml"/>
  <Override PartName="/ppt/slides/slide336.xml" ContentType="application/vnd.openxmlformats-officedocument.presentationml.slide+xml"/>
  <Override PartName="/ppt/slides/slide372.xml" ContentType="application/vnd.openxmlformats-officedocument.presentationml.slide+xml"/>
  <Override PartName="/ppt/slides/slide383.xml" ContentType="application/vnd.openxmlformats-officedocument.presentationml.slide+xml"/>
  <Override PartName="/ppt/slides/slide117.xml" ContentType="application/vnd.openxmlformats-officedocument.presentationml.slide+xml"/>
  <Override PartName="/ppt/slides/slide128.xml" ContentType="application/vnd.openxmlformats-officedocument.presentationml.slide+xml"/>
  <Override PartName="/ppt/slides/slide164.xml" ContentType="application/vnd.openxmlformats-officedocument.presentationml.slide+xml"/>
  <Override PartName="/ppt/slides/slide175.xml" ContentType="application/vnd.openxmlformats-officedocument.presentationml.slide+xml"/>
  <Override PartName="/ppt/slides/slide314.xml" ContentType="application/vnd.openxmlformats-officedocument.presentationml.slide+xml"/>
  <Override PartName="/ppt/slides/slide361.xml" ContentType="application/vnd.openxmlformats-officedocument.presentationml.slide+xml"/>
  <Override PartName="/ppt/slides/slide8.xml" ContentType="application/vnd.openxmlformats-officedocument.presentationml.slide+xml"/>
  <Override PartName="/ppt/slides/slide69.xml" ContentType="application/vnd.openxmlformats-officedocument.presentationml.slide+xml"/>
  <Override PartName="/ppt/slides/slide106.xml" ContentType="application/vnd.openxmlformats-officedocument.presentationml.slide+xml"/>
  <Override PartName="/ppt/slides/slide153.xml" ContentType="application/vnd.openxmlformats-officedocument.presentationml.slide+xml"/>
  <Override PartName="/ppt/slides/slide287.xml" ContentType="application/vnd.openxmlformats-officedocument.presentationml.slide+xml"/>
  <Override PartName="/ppt/slides/slide298.xml" ContentType="application/vnd.openxmlformats-officedocument.presentationml.slide+xml"/>
  <Override PartName="/ppt/slides/slide303.xml" ContentType="application/vnd.openxmlformats-officedocument.presentationml.slide+xml"/>
  <Override PartName="/ppt/slides/slide350.xml" ContentType="application/vnd.openxmlformats-officedocument.presentationml.slide+xml"/>
  <Override PartName="/ppt/slides/slide58.xml" ContentType="application/vnd.openxmlformats-officedocument.presentationml.slide+xml"/>
  <Override PartName="/ppt/slides/slide229.xml" ContentType="application/vnd.openxmlformats-officedocument.presentationml.slide+xml"/>
  <Override PartName="/ppt/slides/slide276.xml" ContentType="application/vnd.openxmlformats-officedocument.presentationml.slide+xml"/>
  <Override PartName="/ppt/slides/slide36.xml" ContentType="application/vnd.openxmlformats-officedocument.presentationml.slide+xml"/>
  <Override PartName="/ppt/slides/slide83.xml" ContentType="application/vnd.openxmlformats-officedocument.presentationml.slide+xml"/>
  <Override PartName="/ppt/slides/slide131.xml" ContentType="application/vnd.openxmlformats-officedocument.presentationml.slide+xml"/>
  <Override PartName="/ppt/slides/slide399.xml" ContentType="application/vnd.openxmlformats-officedocument.presentationml.slide+xml"/>
  <Override PartName="/ppt/slides/slide415.xml" ContentType="application/vnd.openxmlformats-officedocument.presentationml.slide+xml"/>
  <Override PartName="/ppt/slides/slide207.xml" ContentType="application/vnd.openxmlformats-officedocument.presentationml.slide+xml"/>
  <Override PartName="/ppt/slides/slide254.xml" ContentType="application/vnd.openxmlformats-officedocument.presentationml.slide+xml"/>
  <Override PartName="/ppt/slides/slide14.xml" ContentType="application/vnd.openxmlformats-officedocument.presentationml.slide+xml"/>
  <Override PartName="/ppt/slides/slide61.xml" ContentType="application/vnd.openxmlformats-officedocument.presentationml.slide+xml"/>
  <Override PartName="/ppt/slides/slide232.xml" ContentType="application/vnd.openxmlformats-officedocument.presentationml.slide+xml"/>
  <Override PartName="/ppt/slides/slide377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slides/slide169.xml" ContentType="application/vnd.openxmlformats-officedocument.presentationml.slide+xml"/>
  <Override PartName="/ppt/slides/slide308.xml" ContentType="application/vnd.openxmlformats-officedocument.presentationml.slide+xml"/>
  <Override PartName="/ppt/slides/slide355.xml" ContentType="application/vnd.openxmlformats-officedocument.presentationml.slide+xml"/>
  <Override PartName="/ppt/tableStyles.xml" ContentType="application/vnd.openxmlformats-officedocument.presentationml.tableStyles+xml"/>
  <Override PartName="/ppt/slides/slide147.xml" ContentType="application/vnd.openxmlformats-officedocument.presentationml.slide+xml"/>
  <Override PartName="/ppt/slides/slide194.xml" ContentType="application/vnd.openxmlformats-officedocument.presentationml.slide+xml"/>
  <Override PartName="/ppt/slides/slide210.xml" ContentType="application/vnd.openxmlformats-officedocument.presentationml.slide+xml"/>
  <Override PartName="/ppt/slides/slide99.xml" ContentType="application/vnd.openxmlformats-officedocument.presentationml.slide+xml"/>
  <Override PartName="/ppt/slides/slide333.xml" ContentType="application/vnd.openxmlformats-officedocument.presentationml.slide+xml"/>
  <Override PartName="/ppt/slides/slide380.xml" ContentType="application/vnd.openxmlformats-officedocument.presentationml.slide+xml"/>
  <Override PartName="/ppt/slides/slide77.xml" ContentType="application/vnd.openxmlformats-officedocument.presentationml.slide+xml"/>
  <Override PartName="/ppt/slides/slide125.xml" ContentType="application/vnd.openxmlformats-officedocument.presentationml.slide+xml"/>
  <Override PartName="/ppt/slides/slide172.xml" ContentType="application/vnd.openxmlformats-officedocument.presentationml.slide+xml"/>
  <Override PartName="/ppt/slides/slide409.xml" ContentType="application/vnd.openxmlformats-officedocument.presentationml.slide+xml"/>
  <Override PartName="/ppt/slides/slide5.xml" ContentType="application/vnd.openxmlformats-officedocument.presentationml.slide+xml"/>
  <Override PartName="/ppt/slides/slide103.xml" ContentType="application/vnd.openxmlformats-officedocument.presentationml.slide+xml"/>
  <Override PartName="/ppt/slides/slide150.xml" ContentType="application/vnd.openxmlformats-officedocument.presentationml.slide+xml"/>
  <Override PartName="/ppt/slides/slide248.xml" ContentType="application/vnd.openxmlformats-officedocument.presentationml.slide+xml"/>
  <Override PartName="/ppt/slides/slide295.xml" ContentType="application/vnd.openxmlformats-officedocument.presentationml.slide+xml"/>
  <Override PartName="/ppt/slides/slide311.xml" ContentType="application/vnd.openxmlformats-officedocument.presentationml.slide+xml"/>
  <Override PartName="/ppt/slideLayouts/slideLayout7.xml" ContentType="application/vnd.openxmlformats-officedocument.presentationml.slideLayout+xml"/>
  <Override PartName="/ppt/slides/slide55.xml" ContentType="application/vnd.openxmlformats-officedocument.presentationml.slide+xml"/>
  <Override PartName="/ppt/slides/slide33.xml" ContentType="application/vnd.openxmlformats-officedocument.presentationml.slide+xml"/>
  <Override PartName="/ppt/slides/slide80.xml" ContentType="application/vnd.openxmlformats-officedocument.presentationml.slide+xml"/>
  <Override PartName="/ppt/slides/slide226.xml" ContentType="application/vnd.openxmlformats-officedocument.presentationml.slide+xml"/>
  <Override PartName="/ppt/slides/slide273.xml" ContentType="application/vnd.openxmlformats-officedocument.presentationml.slide+xml"/>
  <Override PartName="/ppt/slides/slide412.xml" ContentType="application/vnd.openxmlformats-officedocument.presentationml.slide+xml"/>
  <Override PartName="/ppt/presentation.xml" ContentType="application/vnd.openxmlformats-officedocument.presentationml.presentation.main+xml"/>
  <Override PartName="/ppt/slides/slide204.xml" ContentType="application/vnd.openxmlformats-officedocument.presentationml.slide+xml"/>
  <Override PartName="/ppt/slides/slide251.xml" ContentType="application/vnd.openxmlformats-officedocument.presentationml.slide+xml"/>
  <Override PartName="/ppt/slides/slide349.xml" ContentType="application/vnd.openxmlformats-officedocument.presentationml.slide+xml"/>
  <Override PartName="/ppt/slides/slide396.xml" ContentType="application/vnd.openxmlformats-officedocument.presentationml.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188.xml" ContentType="application/vnd.openxmlformats-officedocument.presentationml.slide+xml"/>
  <Override PartName="/ppt/slides/slide327.xml" ContentType="application/vnd.openxmlformats-officedocument.presentationml.slide+xml"/>
  <Override PartName="/ppt/slides/slide374.xml" ContentType="application/vnd.openxmlformats-officedocument.presentationml.slide+xml"/>
  <Override PartName="/ppt/slides/slide119.xml" ContentType="application/vnd.openxmlformats-officedocument.presentationml.slide+xml"/>
  <Override PartName="/ppt/slides/slide166.xml" ContentType="application/vnd.openxmlformats-officedocument.presentationml.slide+xml"/>
  <Override PartName="/ppt/slideLayouts/slideLayout10.xml" ContentType="application/vnd.openxmlformats-officedocument.presentationml.slideLayout+xml"/>
  <Override PartName="/ppt/slides/slide305.xml" ContentType="application/vnd.openxmlformats-officedocument.presentationml.slide+xml"/>
  <Override PartName="/ppt/slides/slide352.xml" ContentType="application/vnd.openxmlformats-officedocument.presentationml.slide+xml"/>
  <Override PartName="/ppt/slides/slide49.xml" ContentType="application/vnd.openxmlformats-officedocument.presentationml.slide+xml"/>
  <Override PartName="/ppt/slides/slide96.xml" ContentType="application/vnd.openxmlformats-officedocument.presentationml.slide+xml"/>
  <Override PartName="/ppt/slides/slide144.xml" ContentType="application/vnd.openxmlformats-officedocument.presentationml.slide+xml"/>
  <Override PartName="/ppt/slides/slide191.xml" ContentType="application/vnd.openxmlformats-officedocument.presentationml.slide+xml"/>
  <Override PartName="/ppt/slides/slide289.xml" ContentType="application/vnd.openxmlformats-officedocument.presentationml.slide+xml"/>
  <Override PartName="/ppt/slides/slide330.xml" ContentType="application/vnd.openxmlformats-officedocument.presentationml.slide+xml"/>
  <Override PartName="/ppt/slides/slide428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432"/>
  </p:notesMasterIdLst>
  <p:handoutMasterIdLst>
    <p:handoutMasterId r:id="rId433"/>
  </p:handoutMasterIdLst>
  <p:sldIdLst>
    <p:sldId id="256" r:id="rId3"/>
    <p:sldId id="739" r:id="rId4"/>
    <p:sldId id="2751" r:id="rId5"/>
    <p:sldId id="2752" r:id="rId6"/>
    <p:sldId id="527" r:id="rId7"/>
    <p:sldId id="274" r:id="rId8"/>
    <p:sldId id="2743" r:id="rId9"/>
    <p:sldId id="2744" r:id="rId10"/>
    <p:sldId id="2745" r:id="rId11"/>
    <p:sldId id="2746" r:id="rId12"/>
    <p:sldId id="2747" r:id="rId13"/>
    <p:sldId id="2748" r:id="rId14"/>
    <p:sldId id="814" r:id="rId15"/>
    <p:sldId id="1524" r:id="rId16"/>
    <p:sldId id="1755" r:id="rId17"/>
    <p:sldId id="811" r:id="rId18"/>
    <p:sldId id="2406" r:id="rId19"/>
    <p:sldId id="2757" r:id="rId20"/>
    <p:sldId id="2758" r:id="rId21"/>
    <p:sldId id="2759" r:id="rId22"/>
    <p:sldId id="2760" r:id="rId23"/>
    <p:sldId id="2761" r:id="rId24"/>
    <p:sldId id="2762" r:id="rId25"/>
    <p:sldId id="2763" r:id="rId26"/>
    <p:sldId id="2764" r:id="rId27"/>
    <p:sldId id="2765" r:id="rId28"/>
    <p:sldId id="2766" r:id="rId29"/>
    <p:sldId id="2767" r:id="rId30"/>
    <p:sldId id="2768" r:id="rId31"/>
    <p:sldId id="2769" r:id="rId32"/>
    <p:sldId id="2770" r:id="rId33"/>
    <p:sldId id="2771" r:id="rId34"/>
    <p:sldId id="3059" r:id="rId35"/>
    <p:sldId id="3060" r:id="rId36"/>
    <p:sldId id="3061" r:id="rId37"/>
    <p:sldId id="3062" r:id="rId38"/>
    <p:sldId id="3063" r:id="rId39"/>
    <p:sldId id="2755" r:id="rId40"/>
    <p:sldId id="2756" r:id="rId41"/>
    <p:sldId id="2772" r:id="rId42"/>
    <p:sldId id="2773" r:id="rId43"/>
    <p:sldId id="2774" r:id="rId44"/>
    <p:sldId id="2775" r:id="rId45"/>
    <p:sldId id="2776" r:id="rId46"/>
    <p:sldId id="2777" r:id="rId47"/>
    <p:sldId id="2422" r:id="rId48"/>
    <p:sldId id="2609" r:id="rId49"/>
    <p:sldId id="2610" r:id="rId50"/>
    <p:sldId id="2611" r:id="rId51"/>
    <p:sldId id="2613" r:id="rId52"/>
    <p:sldId id="2612" r:id="rId53"/>
    <p:sldId id="1798" r:id="rId54"/>
    <p:sldId id="1828" r:id="rId55"/>
    <p:sldId id="2798" r:id="rId56"/>
    <p:sldId id="2408" r:id="rId57"/>
    <p:sldId id="2796" r:id="rId58"/>
    <p:sldId id="2797" r:id="rId59"/>
    <p:sldId id="1829" r:id="rId60"/>
    <p:sldId id="2780" r:id="rId61"/>
    <p:sldId id="2781" r:id="rId62"/>
    <p:sldId id="2782" r:id="rId63"/>
    <p:sldId id="2783" r:id="rId64"/>
    <p:sldId id="2784" r:id="rId65"/>
    <p:sldId id="2785" r:id="rId66"/>
    <p:sldId id="2786" r:id="rId67"/>
    <p:sldId id="2787" r:id="rId68"/>
    <p:sldId id="2788" r:id="rId69"/>
    <p:sldId id="2789" r:id="rId70"/>
    <p:sldId id="2790" r:id="rId71"/>
    <p:sldId id="2791" r:id="rId72"/>
    <p:sldId id="2792" r:id="rId73"/>
    <p:sldId id="2793" r:id="rId74"/>
    <p:sldId id="2794" r:id="rId75"/>
    <p:sldId id="3064" r:id="rId76"/>
    <p:sldId id="3065" r:id="rId77"/>
    <p:sldId id="3066" r:id="rId78"/>
    <p:sldId id="3067" r:id="rId79"/>
    <p:sldId id="3068" r:id="rId80"/>
    <p:sldId id="2778" r:id="rId81"/>
    <p:sldId id="2779" r:id="rId82"/>
    <p:sldId id="2799" r:id="rId83"/>
    <p:sldId id="2800" r:id="rId84"/>
    <p:sldId id="2801" r:id="rId85"/>
    <p:sldId id="2802" r:id="rId86"/>
    <p:sldId id="2803" r:id="rId87"/>
    <p:sldId id="2804" r:id="rId88"/>
    <p:sldId id="1977" r:id="rId89"/>
    <p:sldId id="2614" r:id="rId90"/>
    <p:sldId id="2615" r:id="rId91"/>
    <p:sldId id="2616" r:id="rId92"/>
    <p:sldId id="2617" r:id="rId93"/>
    <p:sldId id="2618" r:id="rId94"/>
    <p:sldId id="2619" r:id="rId95"/>
    <p:sldId id="2620" r:id="rId96"/>
    <p:sldId id="1990" r:id="rId97"/>
    <p:sldId id="2022" r:id="rId98"/>
    <p:sldId id="2808" r:id="rId99"/>
    <p:sldId id="2809" r:id="rId100"/>
    <p:sldId id="2810" r:id="rId101"/>
    <p:sldId id="1997" r:id="rId102"/>
    <p:sldId id="2030" r:id="rId103"/>
    <p:sldId id="2813" r:id="rId104"/>
    <p:sldId id="2814" r:id="rId105"/>
    <p:sldId id="2815" r:id="rId106"/>
    <p:sldId id="2816" r:id="rId107"/>
    <p:sldId id="2817" r:id="rId108"/>
    <p:sldId id="2818" r:id="rId109"/>
    <p:sldId id="2819" r:id="rId110"/>
    <p:sldId id="2820" r:id="rId111"/>
    <p:sldId id="2821" r:id="rId112"/>
    <p:sldId id="2822" r:id="rId113"/>
    <p:sldId id="2823" r:id="rId114"/>
    <p:sldId id="2824" r:id="rId115"/>
    <p:sldId id="2825" r:id="rId116"/>
    <p:sldId id="2826" r:id="rId117"/>
    <p:sldId id="2827" r:id="rId118"/>
    <p:sldId id="3069" r:id="rId119"/>
    <p:sldId id="3070" r:id="rId120"/>
    <p:sldId id="3071" r:id="rId121"/>
    <p:sldId id="3072" r:id="rId122"/>
    <p:sldId id="3073" r:id="rId123"/>
    <p:sldId id="3074" r:id="rId124"/>
    <p:sldId id="3075" r:id="rId125"/>
    <p:sldId id="2811" r:id="rId126"/>
    <p:sldId id="2828" r:id="rId127"/>
    <p:sldId id="2829" r:id="rId128"/>
    <p:sldId id="2830" r:id="rId129"/>
    <p:sldId id="2831" r:id="rId130"/>
    <p:sldId id="2832" r:id="rId131"/>
    <p:sldId id="2833" r:id="rId132"/>
    <p:sldId id="2834" r:id="rId133"/>
    <p:sldId id="2805" r:id="rId134"/>
    <p:sldId id="2806" r:id="rId135"/>
    <p:sldId id="2807" r:id="rId136"/>
    <p:sldId id="2837" r:id="rId137"/>
    <p:sldId id="2838" r:id="rId138"/>
    <p:sldId id="2839" r:id="rId139"/>
    <p:sldId id="2840" r:id="rId140"/>
    <p:sldId id="2841" r:id="rId141"/>
    <p:sldId id="2842" r:id="rId142"/>
    <p:sldId id="2843" r:id="rId143"/>
    <p:sldId id="2835" r:id="rId144"/>
    <p:sldId id="2836" r:id="rId145"/>
    <p:sldId id="2844" r:id="rId146"/>
    <p:sldId id="2846" r:id="rId147"/>
    <p:sldId id="2847" r:id="rId148"/>
    <p:sldId id="2845" r:id="rId149"/>
    <p:sldId id="2848" r:id="rId150"/>
    <p:sldId id="2849" r:id="rId151"/>
    <p:sldId id="2850" r:id="rId152"/>
    <p:sldId id="2851" r:id="rId153"/>
    <p:sldId id="2852" r:id="rId154"/>
    <p:sldId id="2853" r:id="rId155"/>
    <p:sldId id="2854" r:id="rId156"/>
    <p:sldId id="2855" r:id="rId157"/>
    <p:sldId id="2856" r:id="rId158"/>
    <p:sldId id="2044" r:id="rId159"/>
    <p:sldId id="2621" r:id="rId160"/>
    <p:sldId id="2622" r:id="rId161"/>
    <p:sldId id="2623" r:id="rId162"/>
    <p:sldId id="2624" r:id="rId163"/>
    <p:sldId id="2625" r:id="rId164"/>
    <p:sldId id="2058" r:id="rId165"/>
    <p:sldId id="2081" r:id="rId166"/>
    <p:sldId id="2861" r:id="rId167"/>
    <p:sldId id="2857" r:id="rId168"/>
    <p:sldId id="2858" r:id="rId169"/>
    <p:sldId id="2862" r:id="rId170"/>
    <p:sldId id="2863" r:id="rId171"/>
    <p:sldId id="2864" r:id="rId172"/>
    <p:sldId id="2865" r:id="rId173"/>
    <p:sldId id="2871" r:id="rId174"/>
    <p:sldId id="2872" r:id="rId175"/>
    <p:sldId id="2873" r:id="rId176"/>
    <p:sldId id="2874" r:id="rId177"/>
    <p:sldId id="2875" r:id="rId178"/>
    <p:sldId id="2876" r:id="rId179"/>
    <p:sldId id="3083" r:id="rId180"/>
    <p:sldId id="3084" r:id="rId181"/>
    <p:sldId id="3085" r:id="rId182"/>
    <p:sldId id="3086" r:id="rId183"/>
    <p:sldId id="3087" r:id="rId184"/>
    <p:sldId id="3088" r:id="rId185"/>
    <p:sldId id="2859" r:id="rId186"/>
    <p:sldId id="2860" r:id="rId187"/>
    <p:sldId id="2878" r:id="rId188"/>
    <p:sldId id="2879" r:id="rId189"/>
    <p:sldId id="2880" r:id="rId190"/>
    <p:sldId id="2881" r:id="rId191"/>
    <p:sldId id="2882" r:id="rId192"/>
    <p:sldId id="2883" r:id="rId193"/>
    <p:sldId id="2100" r:id="rId194"/>
    <p:sldId id="2626" r:id="rId195"/>
    <p:sldId id="2627" r:id="rId196"/>
    <p:sldId id="2628" r:id="rId197"/>
    <p:sldId id="2629" r:id="rId198"/>
    <p:sldId id="2630" r:id="rId199"/>
    <p:sldId id="2113" r:id="rId200"/>
    <p:sldId id="2454" r:id="rId201"/>
    <p:sldId id="2888" r:id="rId202"/>
    <p:sldId id="2884" r:id="rId203"/>
    <p:sldId id="2885" r:id="rId204"/>
    <p:sldId id="2889" r:id="rId205"/>
    <p:sldId id="2890" r:id="rId206"/>
    <p:sldId id="2891" r:id="rId207"/>
    <p:sldId id="2892" r:id="rId208"/>
    <p:sldId id="2893" r:id="rId209"/>
    <p:sldId id="2894" r:id="rId210"/>
    <p:sldId id="2895" r:id="rId211"/>
    <p:sldId id="2896" r:id="rId212"/>
    <p:sldId id="2897" r:id="rId213"/>
    <p:sldId id="2898" r:id="rId214"/>
    <p:sldId id="3076" r:id="rId215"/>
    <p:sldId id="3077" r:id="rId216"/>
    <p:sldId id="3078" r:id="rId217"/>
    <p:sldId id="3079" r:id="rId218"/>
    <p:sldId id="3080" r:id="rId219"/>
    <p:sldId id="3081" r:id="rId220"/>
    <p:sldId id="3082" r:id="rId221"/>
    <p:sldId id="2886" r:id="rId222"/>
    <p:sldId id="2887" r:id="rId223"/>
    <p:sldId id="2899" r:id="rId224"/>
    <p:sldId id="2900" r:id="rId225"/>
    <p:sldId id="2901" r:id="rId226"/>
    <p:sldId id="2902" r:id="rId227"/>
    <p:sldId id="2903" r:id="rId228"/>
    <p:sldId id="2904" r:id="rId229"/>
    <p:sldId id="2152" r:id="rId230"/>
    <p:sldId id="2165" r:id="rId231"/>
    <p:sldId id="2201" r:id="rId232"/>
    <p:sldId id="2907" r:id="rId233"/>
    <p:sldId id="2908" r:id="rId234"/>
    <p:sldId id="2909" r:id="rId235"/>
    <p:sldId id="2910" r:id="rId236"/>
    <p:sldId id="2911" r:id="rId237"/>
    <p:sldId id="2912" r:id="rId238"/>
    <p:sldId id="2913" r:id="rId239"/>
    <p:sldId id="2914" r:id="rId240"/>
    <p:sldId id="2905" r:id="rId241"/>
    <p:sldId id="2906" r:id="rId242"/>
    <p:sldId id="2917" r:id="rId243"/>
    <p:sldId id="2918" r:id="rId244"/>
    <p:sldId id="2919" r:id="rId245"/>
    <p:sldId id="2920" r:id="rId246"/>
    <p:sldId id="2921" r:id="rId247"/>
    <p:sldId id="2922" r:id="rId248"/>
    <p:sldId id="2923" r:id="rId249"/>
    <p:sldId id="2924" r:id="rId250"/>
    <p:sldId id="2231" r:id="rId251"/>
    <p:sldId id="2631" r:id="rId252"/>
    <p:sldId id="2632" r:id="rId253"/>
    <p:sldId id="2633" r:id="rId254"/>
    <p:sldId id="2634" r:id="rId255"/>
    <p:sldId id="2635" r:id="rId256"/>
    <p:sldId id="2636" r:id="rId257"/>
    <p:sldId id="2637" r:id="rId258"/>
    <p:sldId id="2245" r:id="rId259"/>
    <p:sldId id="2277" r:id="rId260"/>
    <p:sldId id="2929" r:id="rId261"/>
    <p:sldId id="2930" r:id="rId262"/>
    <p:sldId id="2925" r:id="rId263"/>
    <p:sldId id="2926" r:id="rId264"/>
    <p:sldId id="2931" r:id="rId265"/>
    <p:sldId id="2932" r:id="rId266"/>
    <p:sldId id="2933" r:id="rId267"/>
    <p:sldId id="2934" r:id="rId268"/>
    <p:sldId id="2935" r:id="rId269"/>
    <p:sldId id="2936" r:id="rId270"/>
    <p:sldId id="2937" r:id="rId271"/>
    <p:sldId id="2938" r:id="rId272"/>
    <p:sldId id="2939" r:id="rId273"/>
    <p:sldId id="2940" r:id="rId274"/>
    <p:sldId id="2941" r:id="rId275"/>
    <p:sldId id="2942" r:id="rId276"/>
    <p:sldId id="2943" r:id="rId277"/>
    <p:sldId id="3089" r:id="rId278"/>
    <p:sldId id="3090" r:id="rId279"/>
    <p:sldId id="3091" r:id="rId280"/>
    <p:sldId id="3092" r:id="rId281"/>
    <p:sldId id="3093" r:id="rId282"/>
    <p:sldId id="3094" r:id="rId283"/>
    <p:sldId id="2927" r:id="rId284"/>
    <p:sldId id="2928" r:id="rId285"/>
    <p:sldId id="2944" r:id="rId286"/>
    <p:sldId id="2945" r:id="rId287"/>
    <p:sldId id="2946" r:id="rId288"/>
    <p:sldId id="2947" r:id="rId289"/>
    <p:sldId id="2948" r:id="rId290"/>
    <p:sldId id="2949" r:id="rId291"/>
    <p:sldId id="2479" r:id="rId292"/>
    <p:sldId id="2638" r:id="rId293"/>
    <p:sldId id="2639" r:id="rId294"/>
    <p:sldId id="2640" r:id="rId295"/>
    <p:sldId id="2641" r:id="rId296"/>
    <p:sldId id="2642" r:id="rId297"/>
    <p:sldId id="2480" r:id="rId298"/>
    <p:sldId id="2481" r:id="rId299"/>
    <p:sldId id="2952" r:id="rId300"/>
    <p:sldId id="2953" r:id="rId301"/>
    <p:sldId id="2954" r:id="rId302"/>
    <p:sldId id="2955" r:id="rId303"/>
    <p:sldId id="2956" r:id="rId304"/>
    <p:sldId id="2957" r:id="rId305"/>
    <p:sldId id="2958" r:id="rId306"/>
    <p:sldId id="2959" r:id="rId307"/>
    <p:sldId id="2960" r:id="rId308"/>
    <p:sldId id="2961" r:id="rId309"/>
    <p:sldId id="2962" r:id="rId310"/>
    <p:sldId id="2963" r:id="rId311"/>
    <p:sldId id="2966" r:id="rId312"/>
    <p:sldId id="2967" r:id="rId313"/>
    <p:sldId id="2968" r:id="rId314"/>
    <p:sldId id="2969" r:id="rId315"/>
    <p:sldId id="2970" r:id="rId316"/>
    <p:sldId id="2964" r:id="rId317"/>
    <p:sldId id="2965" r:id="rId318"/>
    <p:sldId id="2971" r:id="rId319"/>
    <p:sldId id="2973" r:id="rId320"/>
    <p:sldId id="2972" r:id="rId321"/>
    <p:sldId id="3095" r:id="rId322"/>
    <p:sldId id="3096" r:id="rId323"/>
    <p:sldId id="3097" r:id="rId324"/>
    <p:sldId id="3098" r:id="rId325"/>
    <p:sldId id="3099" r:id="rId326"/>
    <p:sldId id="3100" r:id="rId327"/>
    <p:sldId id="2950" r:id="rId328"/>
    <p:sldId id="2951" r:id="rId329"/>
    <p:sldId id="2974" r:id="rId330"/>
    <p:sldId id="2975" r:id="rId331"/>
    <p:sldId id="2976" r:id="rId332"/>
    <p:sldId id="2977" r:id="rId333"/>
    <p:sldId id="2978" r:id="rId334"/>
    <p:sldId id="2979" r:id="rId335"/>
    <p:sldId id="2980" r:id="rId336"/>
    <p:sldId id="2981" r:id="rId337"/>
    <p:sldId id="2520" r:id="rId338"/>
    <p:sldId id="2643" r:id="rId339"/>
    <p:sldId id="2644" r:id="rId340"/>
    <p:sldId id="2645" r:id="rId341"/>
    <p:sldId id="2646" r:id="rId342"/>
    <p:sldId id="2647" r:id="rId343"/>
    <p:sldId id="2521" r:id="rId344"/>
    <p:sldId id="2522" r:id="rId345"/>
    <p:sldId id="2984" r:id="rId346"/>
    <p:sldId id="2985" r:id="rId347"/>
    <p:sldId id="2986" r:id="rId348"/>
    <p:sldId id="2987" r:id="rId349"/>
    <p:sldId id="2988" r:id="rId350"/>
    <p:sldId id="2989" r:id="rId351"/>
    <p:sldId id="2990" r:id="rId352"/>
    <p:sldId id="2991" r:id="rId353"/>
    <p:sldId id="2992" r:id="rId354"/>
    <p:sldId id="2982" r:id="rId355"/>
    <p:sldId id="2983" r:id="rId356"/>
    <p:sldId id="3003" r:id="rId357"/>
    <p:sldId id="3004" r:id="rId358"/>
    <p:sldId id="3005" r:id="rId359"/>
    <p:sldId id="3006" r:id="rId360"/>
    <p:sldId id="3007" r:id="rId361"/>
    <p:sldId id="3008" r:id="rId362"/>
    <p:sldId id="2993" r:id="rId363"/>
    <p:sldId id="2994" r:id="rId364"/>
    <p:sldId id="2995" r:id="rId365"/>
    <p:sldId id="2996" r:id="rId366"/>
    <p:sldId id="2997" r:id="rId367"/>
    <p:sldId id="2998" r:id="rId368"/>
    <p:sldId id="2565" r:id="rId369"/>
    <p:sldId id="2648" r:id="rId370"/>
    <p:sldId id="2649" r:id="rId371"/>
    <p:sldId id="2650" r:id="rId372"/>
    <p:sldId id="2651" r:id="rId373"/>
    <p:sldId id="2652" r:id="rId374"/>
    <p:sldId id="2653" r:id="rId375"/>
    <p:sldId id="2566" r:id="rId376"/>
    <p:sldId id="2588" r:id="rId377"/>
    <p:sldId id="3013" r:id="rId378"/>
    <p:sldId id="3009" r:id="rId379"/>
    <p:sldId id="3010" r:id="rId380"/>
    <p:sldId id="3026" r:id="rId381"/>
    <p:sldId id="3027" r:id="rId382"/>
    <p:sldId id="3028" r:id="rId383"/>
    <p:sldId id="3029" r:id="rId384"/>
    <p:sldId id="3030" r:id="rId385"/>
    <p:sldId id="3031" r:id="rId386"/>
    <p:sldId id="3032" r:id="rId387"/>
    <p:sldId id="3033" r:id="rId388"/>
    <p:sldId id="3034" r:id="rId389"/>
    <p:sldId id="3035" r:id="rId390"/>
    <p:sldId id="3036" r:id="rId391"/>
    <p:sldId id="3037" r:id="rId392"/>
    <p:sldId id="3038" r:id="rId393"/>
    <p:sldId id="3101" r:id="rId394"/>
    <p:sldId id="3102" r:id="rId395"/>
    <p:sldId id="3103" r:id="rId396"/>
    <p:sldId id="3104" r:id="rId397"/>
    <p:sldId id="3105" r:id="rId398"/>
    <p:sldId id="3106" r:id="rId399"/>
    <p:sldId id="3107" r:id="rId400"/>
    <p:sldId id="3011" r:id="rId401"/>
    <p:sldId id="3012" r:id="rId402"/>
    <p:sldId id="3014" r:id="rId403"/>
    <p:sldId id="3015" r:id="rId404"/>
    <p:sldId id="3016" r:id="rId405"/>
    <p:sldId id="3017" r:id="rId406"/>
    <p:sldId id="3018" r:id="rId407"/>
    <p:sldId id="3019" r:id="rId408"/>
    <p:sldId id="800" r:id="rId409"/>
    <p:sldId id="812" r:id="rId410"/>
    <p:sldId id="813" r:id="rId411"/>
    <p:sldId id="3039" r:id="rId412"/>
    <p:sldId id="3040" r:id="rId413"/>
    <p:sldId id="3041" r:id="rId414"/>
    <p:sldId id="3048" r:id="rId415"/>
    <p:sldId id="3042" r:id="rId416"/>
    <p:sldId id="3043" r:id="rId417"/>
    <p:sldId id="3044" r:id="rId418"/>
    <p:sldId id="3045" r:id="rId419"/>
    <p:sldId id="3046" r:id="rId420"/>
    <p:sldId id="3047" r:id="rId421"/>
    <p:sldId id="3049" r:id="rId422"/>
    <p:sldId id="3050" r:id="rId423"/>
    <p:sldId id="3051" r:id="rId424"/>
    <p:sldId id="3052" r:id="rId425"/>
    <p:sldId id="3053" r:id="rId426"/>
    <p:sldId id="3054" r:id="rId427"/>
    <p:sldId id="3055" r:id="rId428"/>
    <p:sldId id="3056" r:id="rId429"/>
    <p:sldId id="3057" r:id="rId430"/>
    <p:sldId id="3058" r:id="rId431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宋体" pitchFamily="2" charset="-122"/>
        <a:ea typeface="宋体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宋体" pitchFamily="2" charset="-122"/>
        <a:ea typeface="宋体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宋体" pitchFamily="2" charset="-122"/>
        <a:ea typeface="宋体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宋体" pitchFamily="2" charset="-122"/>
        <a:ea typeface="宋体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宋体" pitchFamily="2" charset="-122"/>
        <a:ea typeface="宋体" pitchFamily="2" charset="-122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宋体" pitchFamily="2" charset="-122"/>
        <a:ea typeface="宋体" pitchFamily="2" charset="-122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宋体" pitchFamily="2" charset="-122"/>
        <a:ea typeface="宋体" pitchFamily="2" charset="-122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宋体" pitchFamily="2" charset="-122"/>
        <a:ea typeface="宋体" pitchFamily="2" charset="-122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宋体" pitchFamily="2" charset="-122"/>
        <a:ea typeface="宋体" pitchFamily="2" charset="-122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微软中国" initials="" lastIdx="0" clrIdx="0"/>
  <p:cmAuthor id="1" name="weihua" initials="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</p:showPr>
  <p:clrMru>
    <a:srgbClr val="0000CC"/>
    <a:srgbClr val="FF9933"/>
    <a:srgbClr val="800080"/>
    <a:srgbClr val="003399"/>
    <a:srgbClr val="00CCFF"/>
    <a:srgbClr val="FFFF00"/>
    <a:srgbClr val="CC3300"/>
    <a:srgbClr val="D46A3A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9661" autoAdjust="0"/>
    <p:restoredTop sz="92157" autoAdjust="0"/>
  </p:normalViewPr>
  <p:slideViewPr>
    <p:cSldViewPr>
      <p:cViewPr>
        <p:scale>
          <a:sx n="75" d="100"/>
          <a:sy n="75" d="100"/>
        </p:scale>
        <p:origin x="-1080" y="-24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61" d="100"/>
          <a:sy n="61" d="100"/>
        </p:scale>
        <p:origin x="-1428" y="-78"/>
      </p:cViewPr>
      <p:guideLst>
        <p:guide orient="horz" pos="2880"/>
        <p:guide pos="2160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5.xml"/><Relationship Id="rId299" Type="http://schemas.openxmlformats.org/officeDocument/2006/relationships/slide" Target="slides/slide297.xml"/><Relationship Id="rId21" Type="http://schemas.openxmlformats.org/officeDocument/2006/relationships/slide" Target="slides/slide19.xml"/><Relationship Id="rId63" Type="http://schemas.openxmlformats.org/officeDocument/2006/relationships/slide" Target="slides/slide61.xml"/><Relationship Id="rId159" Type="http://schemas.openxmlformats.org/officeDocument/2006/relationships/slide" Target="slides/slide157.xml"/><Relationship Id="rId324" Type="http://schemas.openxmlformats.org/officeDocument/2006/relationships/slide" Target="slides/slide322.xml"/><Relationship Id="rId366" Type="http://schemas.openxmlformats.org/officeDocument/2006/relationships/slide" Target="slides/slide364.xml"/><Relationship Id="rId170" Type="http://schemas.openxmlformats.org/officeDocument/2006/relationships/slide" Target="slides/slide168.xml"/><Relationship Id="rId226" Type="http://schemas.openxmlformats.org/officeDocument/2006/relationships/slide" Target="slides/slide224.xml"/><Relationship Id="rId433" Type="http://schemas.openxmlformats.org/officeDocument/2006/relationships/handoutMaster" Target="handoutMasters/handoutMaster1.xml"/><Relationship Id="rId268" Type="http://schemas.openxmlformats.org/officeDocument/2006/relationships/slide" Target="slides/slide266.xml"/><Relationship Id="rId32" Type="http://schemas.openxmlformats.org/officeDocument/2006/relationships/slide" Target="slides/slide30.xml"/><Relationship Id="rId74" Type="http://schemas.openxmlformats.org/officeDocument/2006/relationships/slide" Target="slides/slide72.xml"/><Relationship Id="rId128" Type="http://schemas.openxmlformats.org/officeDocument/2006/relationships/slide" Target="slides/slide126.xml"/><Relationship Id="rId335" Type="http://schemas.openxmlformats.org/officeDocument/2006/relationships/slide" Target="slides/slide333.xml"/><Relationship Id="rId377" Type="http://schemas.openxmlformats.org/officeDocument/2006/relationships/slide" Target="slides/slide375.xml"/><Relationship Id="rId5" Type="http://schemas.openxmlformats.org/officeDocument/2006/relationships/slide" Target="slides/slide3.xml"/><Relationship Id="rId181" Type="http://schemas.openxmlformats.org/officeDocument/2006/relationships/slide" Target="slides/slide179.xml"/><Relationship Id="rId237" Type="http://schemas.openxmlformats.org/officeDocument/2006/relationships/slide" Target="slides/slide235.xml"/><Relationship Id="rId402" Type="http://schemas.openxmlformats.org/officeDocument/2006/relationships/slide" Target="slides/slide400.xml"/><Relationship Id="rId279" Type="http://schemas.openxmlformats.org/officeDocument/2006/relationships/slide" Target="slides/slide277.xml"/><Relationship Id="rId43" Type="http://schemas.openxmlformats.org/officeDocument/2006/relationships/slide" Target="slides/slide41.xml"/><Relationship Id="rId139" Type="http://schemas.openxmlformats.org/officeDocument/2006/relationships/slide" Target="slides/slide137.xml"/><Relationship Id="rId290" Type="http://schemas.openxmlformats.org/officeDocument/2006/relationships/slide" Target="slides/slide288.xml"/><Relationship Id="rId304" Type="http://schemas.openxmlformats.org/officeDocument/2006/relationships/slide" Target="slides/slide302.xml"/><Relationship Id="rId346" Type="http://schemas.openxmlformats.org/officeDocument/2006/relationships/slide" Target="slides/slide344.xml"/><Relationship Id="rId388" Type="http://schemas.openxmlformats.org/officeDocument/2006/relationships/slide" Target="slides/slide386.xml"/><Relationship Id="rId85" Type="http://schemas.openxmlformats.org/officeDocument/2006/relationships/slide" Target="slides/slide83.xml"/><Relationship Id="rId150" Type="http://schemas.openxmlformats.org/officeDocument/2006/relationships/slide" Target="slides/slide148.xml"/><Relationship Id="rId192" Type="http://schemas.openxmlformats.org/officeDocument/2006/relationships/slide" Target="slides/slide190.xml"/><Relationship Id="rId206" Type="http://schemas.openxmlformats.org/officeDocument/2006/relationships/slide" Target="slides/slide204.xml"/><Relationship Id="rId413" Type="http://schemas.openxmlformats.org/officeDocument/2006/relationships/slide" Target="slides/slide411.xml"/><Relationship Id="rId248" Type="http://schemas.openxmlformats.org/officeDocument/2006/relationships/slide" Target="slides/slide246.xml"/><Relationship Id="rId269" Type="http://schemas.openxmlformats.org/officeDocument/2006/relationships/slide" Target="slides/slide267.xml"/><Relationship Id="rId434" Type="http://schemas.openxmlformats.org/officeDocument/2006/relationships/commentAuthors" Target="commentAuthors.xml"/><Relationship Id="rId12" Type="http://schemas.openxmlformats.org/officeDocument/2006/relationships/slide" Target="slides/slide10.xml"/><Relationship Id="rId33" Type="http://schemas.openxmlformats.org/officeDocument/2006/relationships/slide" Target="slides/slide31.xml"/><Relationship Id="rId108" Type="http://schemas.openxmlformats.org/officeDocument/2006/relationships/slide" Target="slides/slide106.xml"/><Relationship Id="rId129" Type="http://schemas.openxmlformats.org/officeDocument/2006/relationships/slide" Target="slides/slide127.xml"/><Relationship Id="rId280" Type="http://schemas.openxmlformats.org/officeDocument/2006/relationships/slide" Target="slides/slide278.xml"/><Relationship Id="rId315" Type="http://schemas.openxmlformats.org/officeDocument/2006/relationships/slide" Target="slides/slide313.xml"/><Relationship Id="rId336" Type="http://schemas.openxmlformats.org/officeDocument/2006/relationships/slide" Target="slides/slide334.xml"/><Relationship Id="rId357" Type="http://schemas.openxmlformats.org/officeDocument/2006/relationships/slide" Target="slides/slide355.xml"/><Relationship Id="rId54" Type="http://schemas.openxmlformats.org/officeDocument/2006/relationships/slide" Target="slides/slide52.xml"/><Relationship Id="rId75" Type="http://schemas.openxmlformats.org/officeDocument/2006/relationships/slide" Target="slides/slide73.xml"/><Relationship Id="rId96" Type="http://schemas.openxmlformats.org/officeDocument/2006/relationships/slide" Target="slides/slide94.xml"/><Relationship Id="rId140" Type="http://schemas.openxmlformats.org/officeDocument/2006/relationships/slide" Target="slides/slide138.xml"/><Relationship Id="rId161" Type="http://schemas.openxmlformats.org/officeDocument/2006/relationships/slide" Target="slides/slide159.xml"/><Relationship Id="rId182" Type="http://schemas.openxmlformats.org/officeDocument/2006/relationships/slide" Target="slides/slide180.xml"/><Relationship Id="rId217" Type="http://schemas.openxmlformats.org/officeDocument/2006/relationships/slide" Target="slides/slide215.xml"/><Relationship Id="rId378" Type="http://schemas.openxmlformats.org/officeDocument/2006/relationships/slide" Target="slides/slide376.xml"/><Relationship Id="rId399" Type="http://schemas.openxmlformats.org/officeDocument/2006/relationships/slide" Target="slides/slide397.xml"/><Relationship Id="rId403" Type="http://schemas.openxmlformats.org/officeDocument/2006/relationships/slide" Target="slides/slide401.xml"/><Relationship Id="rId6" Type="http://schemas.openxmlformats.org/officeDocument/2006/relationships/slide" Target="slides/slide4.xml"/><Relationship Id="rId238" Type="http://schemas.openxmlformats.org/officeDocument/2006/relationships/slide" Target="slides/slide236.xml"/><Relationship Id="rId259" Type="http://schemas.openxmlformats.org/officeDocument/2006/relationships/slide" Target="slides/slide257.xml"/><Relationship Id="rId424" Type="http://schemas.openxmlformats.org/officeDocument/2006/relationships/slide" Target="slides/slide422.xml"/><Relationship Id="rId23" Type="http://schemas.openxmlformats.org/officeDocument/2006/relationships/slide" Target="slides/slide21.xml"/><Relationship Id="rId119" Type="http://schemas.openxmlformats.org/officeDocument/2006/relationships/slide" Target="slides/slide117.xml"/><Relationship Id="rId270" Type="http://schemas.openxmlformats.org/officeDocument/2006/relationships/slide" Target="slides/slide268.xml"/><Relationship Id="rId291" Type="http://schemas.openxmlformats.org/officeDocument/2006/relationships/slide" Target="slides/slide289.xml"/><Relationship Id="rId305" Type="http://schemas.openxmlformats.org/officeDocument/2006/relationships/slide" Target="slides/slide303.xml"/><Relationship Id="rId326" Type="http://schemas.openxmlformats.org/officeDocument/2006/relationships/slide" Target="slides/slide324.xml"/><Relationship Id="rId347" Type="http://schemas.openxmlformats.org/officeDocument/2006/relationships/slide" Target="slides/slide345.xml"/><Relationship Id="rId44" Type="http://schemas.openxmlformats.org/officeDocument/2006/relationships/slide" Target="slides/slide42.xml"/><Relationship Id="rId65" Type="http://schemas.openxmlformats.org/officeDocument/2006/relationships/slide" Target="slides/slide63.xml"/><Relationship Id="rId86" Type="http://schemas.openxmlformats.org/officeDocument/2006/relationships/slide" Target="slides/slide84.xml"/><Relationship Id="rId130" Type="http://schemas.openxmlformats.org/officeDocument/2006/relationships/slide" Target="slides/slide128.xml"/><Relationship Id="rId151" Type="http://schemas.openxmlformats.org/officeDocument/2006/relationships/slide" Target="slides/slide149.xml"/><Relationship Id="rId368" Type="http://schemas.openxmlformats.org/officeDocument/2006/relationships/slide" Target="slides/slide366.xml"/><Relationship Id="rId389" Type="http://schemas.openxmlformats.org/officeDocument/2006/relationships/slide" Target="slides/slide387.xml"/><Relationship Id="rId172" Type="http://schemas.openxmlformats.org/officeDocument/2006/relationships/slide" Target="slides/slide170.xml"/><Relationship Id="rId193" Type="http://schemas.openxmlformats.org/officeDocument/2006/relationships/slide" Target="slides/slide191.xml"/><Relationship Id="rId207" Type="http://schemas.openxmlformats.org/officeDocument/2006/relationships/slide" Target="slides/slide205.xml"/><Relationship Id="rId228" Type="http://schemas.openxmlformats.org/officeDocument/2006/relationships/slide" Target="slides/slide226.xml"/><Relationship Id="rId249" Type="http://schemas.openxmlformats.org/officeDocument/2006/relationships/slide" Target="slides/slide247.xml"/><Relationship Id="rId414" Type="http://schemas.openxmlformats.org/officeDocument/2006/relationships/slide" Target="slides/slide412.xml"/><Relationship Id="rId435" Type="http://schemas.openxmlformats.org/officeDocument/2006/relationships/presProps" Target="presProps.xml"/><Relationship Id="rId13" Type="http://schemas.openxmlformats.org/officeDocument/2006/relationships/slide" Target="slides/slide11.xml"/><Relationship Id="rId109" Type="http://schemas.openxmlformats.org/officeDocument/2006/relationships/slide" Target="slides/slide107.xml"/><Relationship Id="rId260" Type="http://schemas.openxmlformats.org/officeDocument/2006/relationships/slide" Target="slides/slide258.xml"/><Relationship Id="rId281" Type="http://schemas.openxmlformats.org/officeDocument/2006/relationships/slide" Target="slides/slide279.xml"/><Relationship Id="rId316" Type="http://schemas.openxmlformats.org/officeDocument/2006/relationships/slide" Target="slides/slide314.xml"/><Relationship Id="rId337" Type="http://schemas.openxmlformats.org/officeDocument/2006/relationships/slide" Target="slides/slide335.xml"/><Relationship Id="rId34" Type="http://schemas.openxmlformats.org/officeDocument/2006/relationships/slide" Target="slides/slide32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97" Type="http://schemas.openxmlformats.org/officeDocument/2006/relationships/slide" Target="slides/slide95.xml"/><Relationship Id="rId120" Type="http://schemas.openxmlformats.org/officeDocument/2006/relationships/slide" Target="slides/slide118.xml"/><Relationship Id="rId141" Type="http://schemas.openxmlformats.org/officeDocument/2006/relationships/slide" Target="slides/slide139.xml"/><Relationship Id="rId358" Type="http://schemas.openxmlformats.org/officeDocument/2006/relationships/slide" Target="slides/slide356.xml"/><Relationship Id="rId379" Type="http://schemas.openxmlformats.org/officeDocument/2006/relationships/slide" Target="slides/slide377.xml"/><Relationship Id="rId7" Type="http://schemas.openxmlformats.org/officeDocument/2006/relationships/slide" Target="slides/slide5.xml"/><Relationship Id="rId162" Type="http://schemas.openxmlformats.org/officeDocument/2006/relationships/slide" Target="slides/slide160.xml"/><Relationship Id="rId183" Type="http://schemas.openxmlformats.org/officeDocument/2006/relationships/slide" Target="slides/slide181.xml"/><Relationship Id="rId218" Type="http://schemas.openxmlformats.org/officeDocument/2006/relationships/slide" Target="slides/slide216.xml"/><Relationship Id="rId239" Type="http://schemas.openxmlformats.org/officeDocument/2006/relationships/slide" Target="slides/slide237.xml"/><Relationship Id="rId390" Type="http://schemas.openxmlformats.org/officeDocument/2006/relationships/slide" Target="slides/slide388.xml"/><Relationship Id="rId404" Type="http://schemas.openxmlformats.org/officeDocument/2006/relationships/slide" Target="slides/slide402.xml"/><Relationship Id="rId425" Type="http://schemas.openxmlformats.org/officeDocument/2006/relationships/slide" Target="slides/slide423.xml"/><Relationship Id="rId250" Type="http://schemas.openxmlformats.org/officeDocument/2006/relationships/slide" Target="slides/slide248.xml"/><Relationship Id="rId271" Type="http://schemas.openxmlformats.org/officeDocument/2006/relationships/slide" Target="slides/slide269.xml"/><Relationship Id="rId292" Type="http://schemas.openxmlformats.org/officeDocument/2006/relationships/slide" Target="slides/slide290.xml"/><Relationship Id="rId306" Type="http://schemas.openxmlformats.org/officeDocument/2006/relationships/slide" Target="slides/slide304.xml"/><Relationship Id="rId24" Type="http://schemas.openxmlformats.org/officeDocument/2006/relationships/slide" Target="slides/slide22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slide" Target="slides/slide85.xml"/><Relationship Id="rId110" Type="http://schemas.openxmlformats.org/officeDocument/2006/relationships/slide" Target="slides/slide108.xml"/><Relationship Id="rId131" Type="http://schemas.openxmlformats.org/officeDocument/2006/relationships/slide" Target="slides/slide129.xml"/><Relationship Id="rId327" Type="http://schemas.openxmlformats.org/officeDocument/2006/relationships/slide" Target="slides/slide325.xml"/><Relationship Id="rId348" Type="http://schemas.openxmlformats.org/officeDocument/2006/relationships/slide" Target="slides/slide346.xml"/><Relationship Id="rId369" Type="http://schemas.openxmlformats.org/officeDocument/2006/relationships/slide" Target="slides/slide367.xml"/><Relationship Id="rId152" Type="http://schemas.openxmlformats.org/officeDocument/2006/relationships/slide" Target="slides/slide150.xml"/><Relationship Id="rId173" Type="http://schemas.openxmlformats.org/officeDocument/2006/relationships/slide" Target="slides/slide171.xml"/><Relationship Id="rId194" Type="http://schemas.openxmlformats.org/officeDocument/2006/relationships/slide" Target="slides/slide192.xml"/><Relationship Id="rId208" Type="http://schemas.openxmlformats.org/officeDocument/2006/relationships/slide" Target="slides/slide206.xml"/><Relationship Id="rId229" Type="http://schemas.openxmlformats.org/officeDocument/2006/relationships/slide" Target="slides/slide227.xml"/><Relationship Id="rId380" Type="http://schemas.openxmlformats.org/officeDocument/2006/relationships/slide" Target="slides/slide378.xml"/><Relationship Id="rId415" Type="http://schemas.openxmlformats.org/officeDocument/2006/relationships/slide" Target="slides/slide413.xml"/><Relationship Id="rId436" Type="http://schemas.openxmlformats.org/officeDocument/2006/relationships/viewProps" Target="viewProps.xml"/><Relationship Id="rId240" Type="http://schemas.openxmlformats.org/officeDocument/2006/relationships/slide" Target="slides/slide238.xml"/><Relationship Id="rId261" Type="http://schemas.openxmlformats.org/officeDocument/2006/relationships/slide" Target="slides/slide259.xml"/><Relationship Id="rId14" Type="http://schemas.openxmlformats.org/officeDocument/2006/relationships/slide" Target="slides/slide12.xml"/><Relationship Id="rId35" Type="http://schemas.openxmlformats.org/officeDocument/2006/relationships/slide" Target="slides/slide33.xml"/><Relationship Id="rId56" Type="http://schemas.openxmlformats.org/officeDocument/2006/relationships/slide" Target="slides/slide54.xml"/><Relationship Id="rId77" Type="http://schemas.openxmlformats.org/officeDocument/2006/relationships/slide" Target="slides/slide75.xml"/><Relationship Id="rId100" Type="http://schemas.openxmlformats.org/officeDocument/2006/relationships/slide" Target="slides/slide98.xml"/><Relationship Id="rId282" Type="http://schemas.openxmlformats.org/officeDocument/2006/relationships/slide" Target="slides/slide280.xml"/><Relationship Id="rId317" Type="http://schemas.openxmlformats.org/officeDocument/2006/relationships/slide" Target="slides/slide315.xml"/><Relationship Id="rId338" Type="http://schemas.openxmlformats.org/officeDocument/2006/relationships/slide" Target="slides/slide336.xml"/><Relationship Id="rId359" Type="http://schemas.openxmlformats.org/officeDocument/2006/relationships/slide" Target="slides/slide357.xml"/><Relationship Id="rId8" Type="http://schemas.openxmlformats.org/officeDocument/2006/relationships/slide" Target="slides/slide6.xml"/><Relationship Id="rId98" Type="http://schemas.openxmlformats.org/officeDocument/2006/relationships/slide" Target="slides/slide96.xml"/><Relationship Id="rId121" Type="http://schemas.openxmlformats.org/officeDocument/2006/relationships/slide" Target="slides/slide119.xml"/><Relationship Id="rId142" Type="http://schemas.openxmlformats.org/officeDocument/2006/relationships/slide" Target="slides/slide140.xml"/><Relationship Id="rId163" Type="http://schemas.openxmlformats.org/officeDocument/2006/relationships/slide" Target="slides/slide161.xml"/><Relationship Id="rId184" Type="http://schemas.openxmlformats.org/officeDocument/2006/relationships/slide" Target="slides/slide182.xml"/><Relationship Id="rId219" Type="http://schemas.openxmlformats.org/officeDocument/2006/relationships/slide" Target="slides/slide217.xml"/><Relationship Id="rId370" Type="http://schemas.openxmlformats.org/officeDocument/2006/relationships/slide" Target="slides/slide368.xml"/><Relationship Id="rId391" Type="http://schemas.openxmlformats.org/officeDocument/2006/relationships/slide" Target="slides/slide389.xml"/><Relationship Id="rId405" Type="http://schemas.openxmlformats.org/officeDocument/2006/relationships/slide" Target="slides/slide403.xml"/><Relationship Id="rId426" Type="http://schemas.openxmlformats.org/officeDocument/2006/relationships/slide" Target="slides/slide424.xml"/><Relationship Id="rId230" Type="http://schemas.openxmlformats.org/officeDocument/2006/relationships/slide" Target="slides/slide228.xml"/><Relationship Id="rId251" Type="http://schemas.openxmlformats.org/officeDocument/2006/relationships/slide" Target="slides/slide249.xml"/><Relationship Id="rId25" Type="http://schemas.openxmlformats.org/officeDocument/2006/relationships/slide" Target="slides/slide23.xml"/><Relationship Id="rId46" Type="http://schemas.openxmlformats.org/officeDocument/2006/relationships/slide" Target="slides/slide44.xml"/><Relationship Id="rId67" Type="http://schemas.openxmlformats.org/officeDocument/2006/relationships/slide" Target="slides/slide65.xml"/><Relationship Id="rId272" Type="http://schemas.openxmlformats.org/officeDocument/2006/relationships/slide" Target="slides/slide270.xml"/><Relationship Id="rId293" Type="http://schemas.openxmlformats.org/officeDocument/2006/relationships/slide" Target="slides/slide291.xml"/><Relationship Id="rId307" Type="http://schemas.openxmlformats.org/officeDocument/2006/relationships/slide" Target="slides/slide305.xml"/><Relationship Id="rId328" Type="http://schemas.openxmlformats.org/officeDocument/2006/relationships/slide" Target="slides/slide326.xml"/><Relationship Id="rId349" Type="http://schemas.openxmlformats.org/officeDocument/2006/relationships/slide" Target="slides/slide347.xml"/><Relationship Id="rId88" Type="http://schemas.openxmlformats.org/officeDocument/2006/relationships/slide" Target="slides/slide86.xml"/><Relationship Id="rId111" Type="http://schemas.openxmlformats.org/officeDocument/2006/relationships/slide" Target="slides/slide109.xml"/><Relationship Id="rId132" Type="http://schemas.openxmlformats.org/officeDocument/2006/relationships/slide" Target="slides/slide130.xml"/><Relationship Id="rId153" Type="http://schemas.openxmlformats.org/officeDocument/2006/relationships/slide" Target="slides/slide151.xml"/><Relationship Id="rId174" Type="http://schemas.openxmlformats.org/officeDocument/2006/relationships/slide" Target="slides/slide172.xml"/><Relationship Id="rId195" Type="http://schemas.openxmlformats.org/officeDocument/2006/relationships/slide" Target="slides/slide193.xml"/><Relationship Id="rId209" Type="http://schemas.openxmlformats.org/officeDocument/2006/relationships/slide" Target="slides/slide207.xml"/><Relationship Id="rId360" Type="http://schemas.openxmlformats.org/officeDocument/2006/relationships/slide" Target="slides/slide358.xml"/><Relationship Id="rId381" Type="http://schemas.openxmlformats.org/officeDocument/2006/relationships/slide" Target="slides/slide379.xml"/><Relationship Id="rId416" Type="http://schemas.openxmlformats.org/officeDocument/2006/relationships/slide" Target="slides/slide414.xml"/><Relationship Id="rId220" Type="http://schemas.openxmlformats.org/officeDocument/2006/relationships/slide" Target="slides/slide218.xml"/><Relationship Id="rId241" Type="http://schemas.openxmlformats.org/officeDocument/2006/relationships/slide" Target="slides/slide239.xml"/><Relationship Id="rId437" Type="http://schemas.openxmlformats.org/officeDocument/2006/relationships/theme" Target="theme/theme1.xml"/><Relationship Id="rId15" Type="http://schemas.openxmlformats.org/officeDocument/2006/relationships/slide" Target="slides/slide13.xml"/><Relationship Id="rId36" Type="http://schemas.openxmlformats.org/officeDocument/2006/relationships/slide" Target="slides/slide34.xml"/><Relationship Id="rId57" Type="http://schemas.openxmlformats.org/officeDocument/2006/relationships/slide" Target="slides/slide55.xml"/><Relationship Id="rId262" Type="http://schemas.openxmlformats.org/officeDocument/2006/relationships/slide" Target="slides/slide260.xml"/><Relationship Id="rId283" Type="http://schemas.openxmlformats.org/officeDocument/2006/relationships/slide" Target="slides/slide281.xml"/><Relationship Id="rId318" Type="http://schemas.openxmlformats.org/officeDocument/2006/relationships/slide" Target="slides/slide316.xml"/><Relationship Id="rId339" Type="http://schemas.openxmlformats.org/officeDocument/2006/relationships/slide" Target="slides/slide337.xml"/><Relationship Id="rId78" Type="http://schemas.openxmlformats.org/officeDocument/2006/relationships/slide" Target="slides/slide76.xml"/><Relationship Id="rId99" Type="http://schemas.openxmlformats.org/officeDocument/2006/relationships/slide" Target="slides/slide97.xml"/><Relationship Id="rId101" Type="http://schemas.openxmlformats.org/officeDocument/2006/relationships/slide" Target="slides/slide99.xml"/><Relationship Id="rId122" Type="http://schemas.openxmlformats.org/officeDocument/2006/relationships/slide" Target="slides/slide120.xml"/><Relationship Id="rId143" Type="http://schemas.openxmlformats.org/officeDocument/2006/relationships/slide" Target="slides/slide141.xml"/><Relationship Id="rId164" Type="http://schemas.openxmlformats.org/officeDocument/2006/relationships/slide" Target="slides/slide162.xml"/><Relationship Id="rId185" Type="http://schemas.openxmlformats.org/officeDocument/2006/relationships/slide" Target="slides/slide183.xml"/><Relationship Id="rId350" Type="http://schemas.openxmlformats.org/officeDocument/2006/relationships/slide" Target="slides/slide348.xml"/><Relationship Id="rId371" Type="http://schemas.openxmlformats.org/officeDocument/2006/relationships/slide" Target="slides/slide369.xml"/><Relationship Id="rId406" Type="http://schemas.openxmlformats.org/officeDocument/2006/relationships/slide" Target="slides/slide404.xml"/><Relationship Id="rId9" Type="http://schemas.openxmlformats.org/officeDocument/2006/relationships/slide" Target="slides/slide7.xml"/><Relationship Id="rId210" Type="http://schemas.openxmlformats.org/officeDocument/2006/relationships/slide" Target="slides/slide208.xml"/><Relationship Id="rId392" Type="http://schemas.openxmlformats.org/officeDocument/2006/relationships/slide" Target="slides/slide390.xml"/><Relationship Id="rId427" Type="http://schemas.openxmlformats.org/officeDocument/2006/relationships/slide" Target="slides/slide425.xml"/><Relationship Id="rId26" Type="http://schemas.openxmlformats.org/officeDocument/2006/relationships/slide" Target="slides/slide24.xml"/><Relationship Id="rId231" Type="http://schemas.openxmlformats.org/officeDocument/2006/relationships/slide" Target="slides/slide229.xml"/><Relationship Id="rId252" Type="http://schemas.openxmlformats.org/officeDocument/2006/relationships/slide" Target="slides/slide250.xml"/><Relationship Id="rId273" Type="http://schemas.openxmlformats.org/officeDocument/2006/relationships/slide" Target="slides/slide271.xml"/><Relationship Id="rId294" Type="http://schemas.openxmlformats.org/officeDocument/2006/relationships/slide" Target="slides/slide292.xml"/><Relationship Id="rId308" Type="http://schemas.openxmlformats.org/officeDocument/2006/relationships/slide" Target="slides/slide306.xml"/><Relationship Id="rId329" Type="http://schemas.openxmlformats.org/officeDocument/2006/relationships/slide" Target="slides/slide327.xml"/><Relationship Id="rId47" Type="http://schemas.openxmlformats.org/officeDocument/2006/relationships/slide" Target="slides/slide45.xml"/><Relationship Id="rId68" Type="http://schemas.openxmlformats.org/officeDocument/2006/relationships/slide" Target="slides/slide66.xml"/><Relationship Id="rId89" Type="http://schemas.openxmlformats.org/officeDocument/2006/relationships/slide" Target="slides/slide87.xml"/><Relationship Id="rId112" Type="http://schemas.openxmlformats.org/officeDocument/2006/relationships/slide" Target="slides/slide110.xml"/><Relationship Id="rId133" Type="http://schemas.openxmlformats.org/officeDocument/2006/relationships/slide" Target="slides/slide131.xml"/><Relationship Id="rId154" Type="http://schemas.openxmlformats.org/officeDocument/2006/relationships/slide" Target="slides/slide152.xml"/><Relationship Id="rId175" Type="http://schemas.openxmlformats.org/officeDocument/2006/relationships/slide" Target="slides/slide173.xml"/><Relationship Id="rId340" Type="http://schemas.openxmlformats.org/officeDocument/2006/relationships/slide" Target="slides/slide338.xml"/><Relationship Id="rId361" Type="http://schemas.openxmlformats.org/officeDocument/2006/relationships/slide" Target="slides/slide359.xml"/><Relationship Id="rId196" Type="http://schemas.openxmlformats.org/officeDocument/2006/relationships/slide" Target="slides/slide194.xml"/><Relationship Id="rId200" Type="http://schemas.openxmlformats.org/officeDocument/2006/relationships/slide" Target="slides/slide198.xml"/><Relationship Id="rId382" Type="http://schemas.openxmlformats.org/officeDocument/2006/relationships/slide" Target="slides/slide380.xml"/><Relationship Id="rId417" Type="http://schemas.openxmlformats.org/officeDocument/2006/relationships/slide" Target="slides/slide415.xml"/><Relationship Id="rId438" Type="http://schemas.openxmlformats.org/officeDocument/2006/relationships/tableStyles" Target="tableStyles.xml"/><Relationship Id="rId16" Type="http://schemas.openxmlformats.org/officeDocument/2006/relationships/slide" Target="slides/slide14.xml"/><Relationship Id="rId221" Type="http://schemas.openxmlformats.org/officeDocument/2006/relationships/slide" Target="slides/slide219.xml"/><Relationship Id="rId242" Type="http://schemas.openxmlformats.org/officeDocument/2006/relationships/slide" Target="slides/slide240.xml"/><Relationship Id="rId263" Type="http://schemas.openxmlformats.org/officeDocument/2006/relationships/slide" Target="slides/slide261.xml"/><Relationship Id="rId284" Type="http://schemas.openxmlformats.org/officeDocument/2006/relationships/slide" Target="slides/slide282.xml"/><Relationship Id="rId319" Type="http://schemas.openxmlformats.org/officeDocument/2006/relationships/slide" Target="slides/slide317.xml"/><Relationship Id="rId37" Type="http://schemas.openxmlformats.org/officeDocument/2006/relationships/slide" Target="slides/slide35.xml"/><Relationship Id="rId58" Type="http://schemas.openxmlformats.org/officeDocument/2006/relationships/slide" Target="slides/slide56.xml"/><Relationship Id="rId79" Type="http://schemas.openxmlformats.org/officeDocument/2006/relationships/slide" Target="slides/slide77.xml"/><Relationship Id="rId102" Type="http://schemas.openxmlformats.org/officeDocument/2006/relationships/slide" Target="slides/slide100.xml"/><Relationship Id="rId123" Type="http://schemas.openxmlformats.org/officeDocument/2006/relationships/slide" Target="slides/slide121.xml"/><Relationship Id="rId144" Type="http://schemas.openxmlformats.org/officeDocument/2006/relationships/slide" Target="slides/slide142.xml"/><Relationship Id="rId330" Type="http://schemas.openxmlformats.org/officeDocument/2006/relationships/slide" Target="slides/slide328.xml"/><Relationship Id="rId90" Type="http://schemas.openxmlformats.org/officeDocument/2006/relationships/slide" Target="slides/slide88.xml"/><Relationship Id="rId165" Type="http://schemas.openxmlformats.org/officeDocument/2006/relationships/slide" Target="slides/slide163.xml"/><Relationship Id="rId186" Type="http://schemas.openxmlformats.org/officeDocument/2006/relationships/slide" Target="slides/slide184.xml"/><Relationship Id="rId351" Type="http://schemas.openxmlformats.org/officeDocument/2006/relationships/slide" Target="slides/slide349.xml"/><Relationship Id="rId372" Type="http://schemas.openxmlformats.org/officeDocument/2006/relationships/slide" Target="slides/slide370.xml"/><Relationship Id="rId393" Type="http://schemas.openxmlformats.org/officeDocument/2006/relationships/slide" Target="slides/slide391.xml"/><Relationship Id="rId407" Type="http://schemas.openxmlformats.org/officeDocument/2006/relationships/slide" Target="slides/slide405.xml"/><Relationship Id="rId428" Type="http://schemas.openxmlformats.org/officeDocument/2006/relationships/slide" Target="slides/slide426.xml"/><Relationship Id="rId211" Type="http://schemas.openxmlformats.org/officeDocument/2006/relationships/slide" Target="slides/slide209.xml"/><Relationship Id="rId232" Type="http://schemas.openxmlformats.org/officeDocument/2006/relationships/slide" Target="slides/slide230.xml"/><Relationship Id="rId253" Type="http://schemas.openxmlformats.org/officeDocument/2006/relationships/slide" Target="slides/slide251.xml"/><Relationship Id="rId274" Type="http://schemas.openxmlformats.org/officeDocument/2006/relationships/slide" Target="slides/slide272.xml"/><Relationship Id="rId295" Type="http://schemas.openxmlformats.org/officeDocument/2006/relationships/slide" Target="slides/slide293.xml"/><Relationship Id="rId309" Type="http://schemas.openxmlformats.org/officeDocument/2006/relationships/slide" Target="slides/slide307.xml"/><Relationship Id="rId27" Type="http://schemas.openxmlformats.org/officeDocument/2006/relationships/slide" Target="slides/slide25.xml"/><Relationship Id="rId48" Type="http://schemas.openxmlformats.org/officeDocument/2006/relationships/slide" Target="slides/slide46.xml"/><Relationship Id="rId69" Type="http://schemas.openxmlformats.org/officeDocument/2006/relationships/slide" Target="slides/slide67.xml"/><Relationship Id="rId113" Type="http://schemas.openxmlformats.org/officeDocument/2006/relationships/slide" Target="slides/slide111.xml"/><Relationship Id="rId134" Type="http://schemas.openxmlformats.org/officeDocument/2006/relationships/slide" Target="slides/slide132.xml"/><Relationship Id="rId320" Type="http://schemas.openxmlformats.org/officeDocument/2006/relationships/slide" Target="slides/slide318.xml"/><Relationship Id="rId80" Type="http://schemas.openxmlformats.org/officeDocument/2006/relationships/slide" Target="slides/slide78.xml"/><Relationship Id="rId155" Type="http://schemas.openxmlformats.org/officeDocument/2006/relationships/slide" Target="slides/slide153.xml"/><Relationship Id="rId176" Type="http://schemas.openxmlformats.org/officeDocument/2006/relationships/slide" Target="slides/slide174.xml"/><Relationship Id="rId197" Type="http://schemas.openxmlformats.org/officeDocument/2006/relationships/slide" Target="slides/slide195.xml"/><Relationship Id="rId341" Type="http://schemas.openxmlformats.org/officeDocument/2006/relationships/slide" Target="slides/slide339.xml"/><Relationship Id="rId362" Type="http://schemas.openxmlformats.org/officeDocument/2006/relationships/slide" Target="slides/slide360.xml"/><Relationship Id="rId383" Type="http://schemas.openxmlformats.org/officeDocument/2006/relationships/slide" Target="slides/slide381.xml"/><Relationship Id="rId418" Type="http://schemas.openxmlformats.org/officeDocument/2006/relationships/slide" Target="slides/slide416.xml"/><Relationship Id="rId201" Type="http://schemas.openxmlformats.org/officeDocument/2006/relationships/slide" Target="slides/slide199.xml"/><Relationship Id="rId222" Type="http://schemas.openxmlformats.org/officeDocument/2006/relationships/slide" Target="slides/slide220.xml"/><Relationship Id="rId243" Type="http://schemas.openxmlformats.org/officeDocument/2006/relationships/slide" Target="slides/slide241.xml"/><Relationship Id="rId264" Type="http://schemas.openxmlformats.org/officeDocument/2006/relationships/slide" Target="slides/slide262.xml"/><Relationship Id="rId285" Type="http://schemas.openxmlformats.org/officeDocument/2006/relationships/slide" Target="slides/slide283.xml"/><Relationship Id="rId17" Type="http://schemas.openxmlformats.org/officeDocument/2006/relationships/slide" Target="slides/slide15.xml"/><Relationship Id="rId38" Type="http://schemas.openxmlformats.org/officeDocument/2006/relationships/slide" Target="slides/slide36.xml"/><Relationship Id="rId59" Type="http://schemas.openxmlformats.org/officeDocument/2006/relationships/slide" Target="slides/slide57.xml"/><Relationship Id="rId103" Type="http://schemas.openxmlformats.org/officeDocument/2006/relationships/slide" Target="slides/slide101.xml"/><Relationship Id="rId124" Type="http://schemas.openxmlformats.org/officeDocument/2006/relationships/slide" Target="slides/slide122.xml"/><Relationship Id="rId310" Type="http://schemas.openxmlformats.org/officeDocument/2006/relationships/slide" Target="slides/slide308.xml"/><Relationship Id="rId70" Type="http://schemas.openxmlformats.org/officeDocument/2006/relationships/slide" Target="slides/slide68.xml"/><Relationship Id="rId91" Type="http://schemas.openxmlformats.org/officeDocument/2006/relationships/slide" Target="slides/slide89.xml"/><Relationship Id="rId145" Type="http://schemas.openxmlformats.org/officeDocument/2006/relationships/slide" Target="slides/slide143.xml"/><Relationship Id="rId166" Type="http://schemas.openxmlformats.org/officeDocument/2006/relationships/slide" Target="slides/slide164.xml"/><Relationship Id="rId187" Type="http://schemas.openxmlformats.org/officeDocument/2006/relationships/slide" Target="slides/slide185.xml"/><Relationship Id="rId331" Type="http://schemas.openxmlformats.org/officeDocument/2006/relationships/slide" Target="slides/slide329.xml"/><Relationship Id="rId352" Type="http://schemas.openxmlformats.org/officeDocument/2006/relationships/slide" Target="slides/slide350.xml"/><Relationship Id="rId373" Type="http://schemas.openxmlformats.org/officeDocument/2006/relationships/slide" Target="slides/slide371.xml"/><Relationship Id="rId394" Type="http://schemas.openxmlformats.org/officeDocument/2006/relationships/slide" Target="slides/slide392.xml"/><Relationship Id="rId408" Type="http://schemas.openxmlformats.org/officeDocument/2006/relationships/slide" Target="slides/slide406.xml"/><Relationship Id="rId429" Type="http://schemas.openxmlformats.org/officeDocument/2006/relationships/slide" Target="slides/slide427.xml"/><Relationship Id="rId1" Type="http://schemas.openxmlformats.org/officeDocument/2006/relationships/slideMaster" Target="slideMasters/slideMaster1.xml"/><Relationship Id="rId212" Type="http://schemas.openxmlformats.org/officeDocument/2006/relationships/slide" Target="slides/slide210.xml"/><Relationship Id="rId233" Type="http://schemas.openxmlformats.org/officeDocument/2006/relationships/slide" Target="slides/slide231.xml"/><Relationship Id="rId254" Type="http://schemas.openxmlformats.org/officeDocument/2006/relationships/slide" Target="slides/slide252.xml"/><Relationship Id="rId28" Type="http://schemas.openxmlformats.org/officeDocument/2006/relationships/slide" Target="slides/slide26.xml"/><Relationship Id="rId49" Type="http://schemas.openxmlformats.org/officeDocument/2006/relationships/slide" Target="slides/slide47.xml"/><Relationship Id="rId114" Type="http://schemas.openxmlformats.org/officeDocument/2006/relationships/slide" Target="slides/slide112.xml"/><Relationship Id="rId275" Type="http://schemas.openxmlformats.org/officeDocument/2006/relationships/slide" Target="slides/slide273.xml"/><Relationship Id="rId296" Type="http://schemas.openxmlformats.org/officeDocument/2006/relationships/slide" Target="slides/slide294.xml"/><Relationship Id="rId300" Type="http://schemas.openxmlformats.org/officeDocument/2006/relationships/slide" Target="slides/slide298.xml"/><Relationship Id="rId60" Type="http://schemas.openxmlformats.org/officeDocument/2006/relationships/slide" Target="slides/slide58.xml"/><Relationship Id="rId81" Type="http://schemas.openxmlformats.org/officeDocument/2006/relationships/slide" Target="slides/slide79.xml"/><Relationship Id="rId135" Type="http://schemas.openxmlformats.org/officeDocument/2006/relationships/slide" Target="slides/slide133.xml"/><Relationship Id="rId156" Type="http://schemas.openxmlformats.org/officeDocument/2006/relationships/slide" Target="slides/slide154.xml"/><Relationship Id="rId177" Type="http://schemas.openxmlformats.org/officeDocument/2006/relationships/slide" Target="slides/slide175.xml"/><Relationship Id="rId198" Type="http://schemas.openxmlformats.org/officeDocument/2006/relationships/slide" Target="slides/slide196.xml"/><Relationship Id="rId321" Type="http://schemas.openxmlformats.org/officeDocument/2006/relationships/slide" Target="slides/slide319.xml"/><Relationship Id="rId342" Type="http://schemas.openxmlformats.org/officeDocument/2006/relationships/slide" Target="slides/slide340.xml"/><Relationship Id="rId363" Type="http://schemas.openxmlformats.org/officeDocument/2006/relationships/slide" Target="slides/slide361.xml"/><Relationship Id="rId384" Type="http://schemas.openxmlformats.org/officeDocument/2006/relationships/slide" Target="slides/slide382.xml"/><Relationship Id="rId419" Type="http://schemas.openxmlformats.org/officeDocument/2006/relationships/slide" Target="slides/slide417.xml"/><Relationship Id="rId202" Type="http://schemas.openxmlformats.org/officeDocument/2006/relationships/slide" Target="slides/slide200.xml"/><Relationship Id="rId223" Type="http://schemas.openxmlformats.org/officeDocument/2006/relationships/slide" Target="slides/slide221.xml"/><Relationship Id="rId244" Type="http://schemas.openxmlformats.org/officeDocument/2006/relationships/slide" Target="slides/slide242.xml"/><Relationship Id="rId430" Type="http://schemas.openxmlformats.org/officeDocument/2006/relationships/slide" Target="slides/slide428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265" Type="http://schemas.openxmlformats.org/officeDocument/2006/relationships/slide" Target="slides/slide263.xml"/><Relationship Id="rId286" Type="http://schemas.openxmlformats.org/officeDocument/2006/relationships/slide" Target="slides/slide284.xml"/><Relationship Id="rId50" Type="http://schemas.openxmlformats.org/officeDocument/2006/relationships/slide" Target="slides/slide48.xml"/><Relationship Id="rId104" Type="http://schemas.openxmlformats.org/officeDocument/2006/relationships/slide" Target="slides/slide102.xml"/><Relationship Id="rId125" Type="http://schemas.openxmlformats.org/officeDocument/2006/relationships/slide" Target="slides/slide123.xml"/><Relationship Id="rId146" Type="http://schemas.openxmlformats.org/officeDocument/2006/relationships/slide" Target="slides/slide144.xml"/><Relationship Id="rId167" Type="http://schemas.openxmlformats.org/officeDocument/2006/relationships/slide" Target="slides/slide165.xml"/><Relationship Id="rId188" Type="http://schemas.openxmlformats.org/officeDocument/2006/relationships/slide" Target="slides/slide186.xml"/><Relationship Id="rId311" Type="http://schemas.openxmlformats.org/officeDocument/2006/relationships/slide" Target="slides/slide309.xml"/><Relationship Id="rId332" Type="http://schemas.openxmlformats.org/officeDocument/2006/relationships/slide" Target="slides/slide330.xml"/><Relationship Id="rId353" Type="http://schemas.openxmlformats.org/officeDocument/2006/relationships/slide" Target="slides/slide351.xml"/><Relationship Id="rId374" Type="http://schemas.openxmlformats.org/officeDocument/2006/relationships/slide" Target="slides/slide372.xml"/><Relationship Id="rId395" Type="http://schemas.openxmlformats.org/officeDocument/2006/relationships/slide" Target="slides/slide393.xml"/><Relationship Id="rId409" Type="http://schemas.openxmlformats.org/officeDocument/2006/relationships/slide" Target="slides/slide407.xml"/><Relationship Id="rId71" Type="http://schemas.openxmlformats.org/officeDocument/2006/relationships/slide" Target="slides/slide69.xml"/><Relationship Id="rId92" Type="http://schemas.openxmlformats.org/officeDocument/2006/relationships/slide" Target="slides/slide90.xml"/><Relationship Id="rId213" Type="http://schemas.openxmlformats.org/officeDocument/2006/relationships/slide" Target="slides/slide211.xml"/><Relationship Id="rId234" Type="http://schemas.openxmlformats.org/officeDocument/2006/relationships/slide" Target="slides/slide232.xml"/><Relationship Id="rId420" Type="http://schemas.openxmlformats.org/officeDocument/2006/relationships/slide" Target="slides/slide418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55" Type="http://schemas.openxmlformats.org/officeDocument/2006/relationships/slide" Target="slides/slide253.xml"/><Relationship Id="rId276" Type="http://schemas.openxmlformats.org/officeDocument/2006/relationships/slide" Target="slides/slide274.xml"/><Relationship Id="rId297" Type="http://schemas.openxmlformats.org/officeDocument/2006/relationships/slide" Target="slides/slide295.xml"/><Relationship Id="rId40" Type="http://schemas.openxmlformats.org/officeDocument/2006/relationships/slide" Target="slides/slide38.xml"/><Relationship Id="rId115" Type="http://schemas.openxmlformats.org/officeDocument/2006/relationships/slide" Target="slides/slide113.xml"/><Relationship Id="rId136" Type="http://schemas.openxmlformats.org/officeDocument/2006/relationships/slide" Target="slides/slide134.xml"/><Relationship Id="rId157" Type="http://schemas.openxmlformats.org/officeDocument/2006/relationships/slide" Target="slides/slide155.xml"/><Relationship Id="rId178" Type="http://schemas.openxmlformats.org/officeDocument/2006/relationships/slide" Target="slides/slide176.xml"/><Relationship Id="rId301" Type="http://schemas.openxmlformats.org/officeDocument/2006/relationships/slide" Target="slides/slide299.xml"/><Relationship Id="rId322" Type="http://schemas.openxmlformats.org/officeDocument/2006/relationships/slide" Target="slides/slide320.xml"/><Relationship Id="rId343" Type="http://schemas.openxmlformats.org/officeDocument/2006/relationships/slide" Target="slides/slide341.xml"/><Relationship Id="rId364" Type="http://schemas.openxmlformats.org/officeDocument/2006/relationships/slide" Target="slides/slide362.xml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199" Type="http://schemas.openxmlformats.org/officeDocument/2006/relationships/slide" Target="slides/slide197.xml"/><Relationship Id="rId203" Type="http://schemas.openxmlformats.org/officeDocument/2006/relationships/slide" Target="slides/slide201.xml"/><Relationship Id="rId385" Type="http://schemas.openxmlformats.org/officeDocument/2006/relationships/slide" Target="slides/slide383.xml"/><Relationship Id="rId19" Type="http://schemas.openxmlformats.org/officeDocument/2006/relationships/slide" Target="slides/slide17.xml"/><Relationship Id="rId224" Type="http://schemas.openxmlformats.org/officeDocument/2006/relationships/slide" Target="slides/slide222.xml"/><Relationship Id="rId245" Type="http://schemas.openxmlformats.org/officeDocument/2006/relationships/slide" Target="slides/slide243.xml"/><Relationship Id="rId266" Type="http://schemas.openxmlformats.org/officeDocument/2006/relationships/slide" Target="slides/slide264.xml"/><Relationship Id="rId287" Type="http://schemas.openxmlformats.org/officeDocument/2006/relationships/slide" Target="slides/slide285.xml"/><Relationship Id="rId410" Type="http://schemas.openxmlformats.org/officeDocument/2006/relationships/slide" Target="slides/slide408.xml"/><Relationship Id="rId431" Type="http://schemas.openxmlformats.org/officeDocument/2006/relationships/slide" Target="slides/slide429.xml"/><Relationship Id="rId30" Type="http://schemas.openxmlformats.org/officeDocument/2006/relationships/slide" Target="slides/slide28.xml"/><Relationship Id="rId105" Type="http://schemas.openxmlformats.org/officeDocument/2006/relationships/slide" Target="slides/slide103.xml"/><Relationship Id="rId126" Type="http://schemas.openxmlformats.org/officeDocument/2006/relationships/slide" Target="slides/slide124.xml"/><Relationship Id="rId147" Type="http://schemas.openxmlformats.org/officeDocument/2006/relationships/slide" Target="slides/slide145.xml"/><Relationship Id="rId168" Type="http://schemas.openxmlformats.org/officeDocument/2006/relationships/slide" Target="slides/slide166.xml"/><Relationship Id="rId312" Type="http://schemas.openxmlformats.org/officeDocument/2006/relationships/slide" Target="slides/slide310.xml"/><Relationship Id="rId333" Type="http://schemas.openxmlformats.org/officeDocument/2006/relationships/slide" Target="slides/slide331.xml"/><Relationship Id="rId354" Type="http://schemas.openxmlformats.org/officeDocument/2006/relationships/slide" Target="slides/slide352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93" Type="http://schemas.openxmlformats.org/officeDocument/2006/relationships/slide" Target="slides/slide91.xml"/><Relationship Id="rId189" Type="http://schemas.openxmlformats.org/officeDocument/2006/relationships/slide" Target="slides/slide187.xml"/><Relationship Id="rId375" Type="http://schemas.openxmlformats.org/officeDocument/2006/relationships/slide" Target="slides/slide373.xml"/><Relationship Id="rId396" Type="http://schemas.openxmlformats.org/officeDocument/2006/relationships/slide" Target="slides/slide394.xml"/><Relationship Id="rId3" Type="http://schemas.openxmlformats.org/officeDocument/2006/relationships/slide" Target="slides/slide1.xml"/><Relationship Id="rId214" Type="http://schemas.openxmlformats.org/officeDocument/2006/relationships/slide" Target="slides/slide212.xml"/><Relationship Id="rId235" Type="http://schemas.openxmlformats.org/officeDocument/2006/relationships/slide" Target="slides/slide233.xml"/><Relationship Id="rId256" Type="http://schemas.openxmlformats.org/officeDocument/2006/relationships/slide" Target="slides/slide254.xml"/><Relationship Id="rId277" Type="http://schemas.openxmlformats.org/officeDocument/2006/relationships/slide" Target="slides/slide275.xml"/><Relationship Id="rId298" Type="http://schemas.openxmlformats.org/officeDocument/2006/relationships/slide" Target="slides/slide296.xml"/><Relationship Id="rId400" Type="http://schemas.openxmlformats.org/officeDocument/2006/relationships/slide" Target="slides/slide398.xml"/><Relationship Id="rId421" Type="http://schemas.openxmlformats.org/officeDocument/2006/relationships/slide" Target="slides/slide419.xml"/><Relationship Id="rId116" Type="http://schemas.openxmlformats.org/officeDocument/2006/relationships/slide" Target="slides/slide114.xml"/><Relationship Id="rId137" Type="http://schemas.openxmlformats.org/officeDocument/2006/relationships/slide" Target="slides/slide135.xml"/><Relationship Id="rId158" Type="http://schemas.openxmlformats.org/officeDocument/2006/relationships/slide" Target="slides/slide156.xml"/><Relationship Id="rId302" Type="http://schemas.openxmlformats.org/officeDocument/2006/relationships/slide" Target="slides/slide300.xml"/><Relationship Id="rId323" Type="http://schemas.openxmlformats.org/officeDocument/2006/relationships/slide" Target="slides/slide321.xml"/><Relationship Id="rId344" Type="http://schemas.openxmlformats.org/officeDocument/2006/relationships/slide" Target="slides/slide342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62" Type="http://schemas.openxmlformats.org/officeDocument/2006/relationships/slide" Target="slides/slide60.xml"/><Relationship Id="rId83" Type="http://schemas.openxmlformats.org/officeDocument/2006/relationships/slide" Target="slides/slide81.xml"/><Relationship Id="rId179" Type="http://schemas.openxmlformats.org/officeDocument/2006/relationships/slide" Target="slides/slide177.xml"/><Relationship Id="rId365" Type="http://schemas.openxmlformats.org/officeDocument/2006/relationships/slide" Target="slides/slide363.xml"/><Relationship Id="rId386" Type="http://schemas.openxmlformats.org/officeDocument/2006/relationships/slide" Target="slides/slide384.xml"/><Relationship Id="rId190" Type="http://schemas.openxmlformats.org/officeDocument/2006/relationships/slide" Target="slides/slide188.xml"/><Relationship Id="rId204" Type="http://schemas.openxmlformats.org/officeDocument/2006/relationships/slide" Target="slides/slide202.xml"/><Relationship Id="rId225" Type="http://schemas.openxmlformats.org/officeDocument/2006/relationships/slide" Target="slides/slide223.xml"/><Relationship Id="rId246" Type="http://schemas.openxmlformats.org/officeDocument/2006/relationships/slide" Target="slides/slide244.xml"/><Relationship Id="rId267" Type="http://schemas.openxmlformats.org/officeDocument/2006/relationships/slide" Target="slides/slide265.xml"/><Relationship Id="rId288" Type="http://schemas.openxmlformats.org/officeDocument/2006/relationships/slide" Target="slides/slide286.xml"/><Relationship Id="rId411" Type="http://schemas.openxmlformats.org/officeDocument/2006/relationships/slide" Target="slides/slide409.xml"/><Relationship Id="rId432" Type="http://schemas.openxmlformats.org/officeDocument/2006/relationships/notesMaster" Target="notesMasters/notesMaster1.xml"/><Relationship Id="rId106" Type="http://schemas.openxmlformats.org/officeDocument/2006/relationships/slide" Target="slides/slide104.xml"/><Relationship Id="rId127" Type="http://schemas.openxmlformats.org/officeDocument/2006/relationships/slide" Target="slides/slide125.xml"/><Relationship Id="rId313" Type="http://schemas.openxmlformats.org/officeDocument/2006/relationships/slide" Target="slides/slide311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52" Type="http://schemas.openxmlformats.org/officeDocument/2006/relationships/slide" Target="slides/slide50.xml"/><Relationship Id="rId73" Type="http://schemas.openxmlformats.org/officeDocument/2006/relationships/slide" Target="slides/slide71.xml"/><Relationship Id="rId94" Type="http://schemas.openxmlformats.org/officeDocument/2006/relationships/slide" Target="slides/slide92.xml"/><Relationship Id="rId148" Type="http://schemas.openxmlformats.org/officeDocument/2006/relationships/slide" Target="slides/slide146.xml"/><Relationship Id="rId169" Type="http://schemas.openxmlformats.org/officeDocument/2006/relationships/slide" Target="slides/slide167.xml"/><Relationship Id="rId334" Type="http://schemas.openxmlformats.org/officeDocument/2006/relationships/slide" Target="slides/slide332.xml"/><Relationship Id="rId355" Type="http://schemas.openxmlformats.org/officeDocument/2006/relationships/slide" Target="slides/slide353.xml"/><Relationship Id="rId376" Type="http://schemas.openxmlformats.org/officeDocument/2006/relationships/slide" Target="slides/slide374.xml"/><Relationship Id="rId397" Type="http://schemas.openxmlformats.org/officeDocument/2006/relationships/slide" Target="slides/slide395.xml"/><Relationship Id="rId4" Type="http://schemas.openxmlformats.org/officeDocument/2006/relationships/slide" Target="slides/slide2.xml"/><Relationship Id="rId180" Type="http://schemas.openxmlformats.org/officeDocument/2006/relationships/slide" Target="slides/slide178.xml"/><Relationship Id="rId215" Type="http://schemas.openxmlformats.org/officeDocument/2006/relationships/slide" Target="slides/slide213.xml"/><Relationship Id="rId236" Type="http://schemas.openxmlformats.org/officeDocument/2006/relationships/slide" Target="slides/slide234.xml"/><Relationship Id="rId257" Type="http://schemas.openxmlformats.org/officeDocument/2006/relationships/slide" Target="slides/slide255.xml"/><Relationship Id="rId278" Type="http://schemas.openxmlformats.org/officeDocument/2006/relationships/slide" Target="slides/slide276.xml"/><Relationship Id="rId401" Type="http://schemas.openxmlformats.org/officeDocument/2006/relationships/slide" Target="slides/slide399.xml"/><Relationship Id="rId422" Type="http://schemas.openxmlformats.org/officeDocument/2006/relationships/slide" Target="slides/slide420.xml"/><Relationship Id="rId303" Type="http://schemas.openxmlformats.org/officeDocument/2006/relationships/slide" Target="slides/slide301.xml"/><Relationship Id="rId42" Type="http://schemas.openxmlformats.org/officeDocument/2006/relationships/slide" Target="slides/slide40.xml"/><Relationship Id="rId84" Type="http://schemas.openxmlformats.org/officeDocument/2006/relationships/slide" Target="slides/slide82.xml"/><Relationship Id="rId138" Type="http://schemas.openxmlformats.org/officeDocument/2006/relationships/slide" Target="slides/slide136.xml"/><Relationship Id="rId345" Type="http://schemas.openxmlformats.org/officeDocument/2006/relationships/slide" Target="slides/slide343.xml"/><Relationship Id="rId387" Type="http://schemas.openxmlformats.org/officeDocument/2006/relationships/slide" Target="slides/slide385.xml"/><Relationship Id="rId191" Type="http://schemas.openxmlformats.org/officeDocument/2006/relationships/slide" Target="slides/slide189.xml"/><Relationship Id="rId205" Type="http://schemas.openxmlformats.org/officeDocument/2006/relationships/slide" Target="slides/slide203.xml"/><Relationship Id="rId247" Type="http://schemas.openxmlformats.org/officeDocument/2006/relationships/slide" Target="slides/slide245.xml"/><Relationship Id="rId412" Type="http://schemas.openxmlformats.org/officeDocument/2006/relationships/slide" Target="slides/slide410.xml"/><Relationship Id="rId107" Type="http://schemas.openxmlformats.org/officeDocument/2006/relationships/slide" Target="slides/slide105.xml"/><Relationship Id="rId289" Type="http://schemas.openxmlformats.org/officeDocument/2006/relationships/slide" Target="slides/slide287.xml"/><Relationship Id="rId11" Type="http://schemas.openxmlformats.org/officeDocument/2006/relationships/slide" Target="slides/slide9.xml"/><Relationship Id="rId53" Type="http://schemas.openxmlformats.org/officeDocument/2006/relationships/slide" Target="slides/slide51.xml"/><Relationship Id="rId149" Type="http://schemas.openxmlformats.org/officeDocument/2006/relationships/slide" Target="slides/slide147.xml"/><Relationship Id="rId314" Type="http://schemas.openxmlformats.org/officeDocument/2006/relationships/slide" Target="slides/slide312.xml"/><Relationship Id="rId356" Type="http://schemas.openxmlformats.org/officeDocument/2006/relationships/slide" Target="slides/slide354.xml"/><Relationship Id="rId398" Type="http://schemas.openxmlformats.org/officeDocument/2006/relationships/slide" Target="slides/slide396.xml"/><Relationship Id="rId95" Type="http://schemas.openxmlformats.org/officeDocument/2006/relationships/slide" Target="slides/slide93.xml"/><Relationship Id="rId160" Type="http://schemas.openxmlformats.org/officeDocument/2006/relationships/slide" Target="slides/slide158.xml"/><Relationship Id="rId216" Type="http://schemas.openxmlformats.org/officeDocument/2006/relationships/slide" Target="slides/slide214.xml"/><Relationship Id="rId423" Type="http://schemas.openxmlformats.org/officeDocument/2006/relationships/slide" Target="slides/slide421.xml"/><Relationship Id="rId258" Type="http://schemas.openxmlformats.org/officeDocument/2006/relationships/slide" Target="slides/slide256.xml"/><Relationship Id="rId22" Type="http://schemas.openxmlformats.org/officeDocument/2006/relationships/slide" Target="slides/slide20.xml"/><Relationship Id="rId64" Type="http://schemas.openxmlformats.org/officeDocument/2006/relationships/slide" Target="slides/slide62.xml"/><Relationship Id="rId118" Type="http://schemas.openxmlformats.org/officeDocument/2006/relationships/slide" Target="slides/slide116.xml"/><Relationship Id="rId325" Type="http://schemas.openxmlformats.org/officeDocument/2006/relationships/slide" Target="slides/slide323.xml"/><Relationship Id="rId367" Type="http://schemas.openxmlformats.org/officeDocument/2006/relationships/slide" Target="slides/slide365.xml"/><Relationship Id="rId171" Type="http://schemas.openxmlformats.org/officeDocument/2006/relationships/slide" Target="slides/slide169.xml"/><Relationship Id="rId227" Type="http://schemas.openxmlformats.org/officeDocument/2006/relationships/slide" Target="slides/slide225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drawings/_rels/vmlDrawing10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0.emf"/></Relationships>
</file>

<file path=ppt/drawings/_rels/vmlDrawing10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1.emf"/></Relationships>
</file>

<file path=ppt/drawings/_rels/vmlDrawing10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2.emf"/></Relationships>
</file>

<file path=ppt/drawings/_rels/vmlDrawing10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3.emf"/></Relationships>
</file>

<file path=ppt/drawings/_rels/vmlDrawing10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4.emf"/></Relationships>
</file>

<file path=ppt/drawings/_rels/vmlDrawing10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5.emf"/></Relationships>
</file>

<file path=ppt/drawings/_rels/vmlDrawing10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6.emf"/></Relationships>
</file>

<file path=ppt/drawings/_rels/vmlDrawing10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7.emf"/></Relationships>
</file>

<file path=ppt/drawings/_rels/vmlDrawing10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8.emf"/></Relationships>
</file>

<file path=ppt/drawings/_rels/vmlDrawing10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9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1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0.emf"/></Relationships>
</file>

<file path=ppt/drawings/_rels/vmlDrawing1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1.emf"/></Relationships>
</file>

<file path=ppt/drawings/_rels/vmlDrawing1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2.emf"/></Relationships>
</file>

<file path=ppt/drawings/_rels/vmlDrawing1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3.emf"/></Relationships>
</file>

<file path=ppt/drawings/_rels/vmlDrawing1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4.emf"/></Relationships>
</file>

<file path=ppt/drawings/_rels/vmlDrawing1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5.emf"/></Relationships>
</file>

<file path=ppt/drawings/_rels/vmlDrawing1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6.emf"/></Relationships>
</file>

<file path=ppt/drawings/_rels/vmlDrawing1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7.emf"/></Relationships>
</file>

<file path=ppt/drawings/_rels/vmlDrawing1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8.emf"/></Relationships>
</file>

<file path=ppt/drawings/_rels/vmlDrawing1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9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drawings/_rels/vmlDrawing1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0.emf"/></Relationships>
</file>

<file path=ppt/drawings/_rels/vmlDrawing1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1.emf"/></Relationships>
</file>

<file path=ppt/drawings/_rels/vmlDrawing1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2.emf"/></Relationships>
</file>

<file path=ppt/drawings/_rels/vmlDrawing1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3.emf"/></Relationships>
</file>

<file path=ppt/drawings/_rels/vmlDrawing1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4.emf"/></Relationships>
</file>

<file path=ppt/drawings/_rels/vmlDrawing1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5.emf"/></Relationships>
</file>

<file path=ppt/drawings/_rels/vmlDrawing1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6.emf"/></Relationships>
</file>

<file path=ppt/drawings/_rels/vmlDrawing1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7.emf"/></Relationships>
</file>

<file path=ppt/drawings/_rels/vmlDrawing1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8.emf"/></Relationships>
</file>

<file path=ppt/drawings/_rels/vmlDrawing1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9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rawings/_rels/vmlDrawing1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0.emf"/></Relationships>
</file>

<file path=ppt/drawings/_rels/vmlDrawing1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1.emf"/></Relationships>
</file>

<file path=ppt/drawings/_rels/vmlDrawing1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2.emf"/></Relationships>
</file>

<file path=ppt/drawings/_rels/vmlDrawing1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3.emf"/></Relationships>
</file>

<file path=ppt/drawings/_rels/vmlDrawing1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4.emf"/></Relationships>
</file>

<file path=ppt/drawings/_rels/vmlDrawing1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5.emf"/></Relationships>
</file>

<file path=ppt/drawings/_rels/vmlDrawing1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6.emf"/></Relationships>
</file>

<file path=ppt/drawings/_rels/vmlDrawing13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7.emf"/></Relationships>
</file>

<file path=ppt/drawings/_rels/vmlDrawing13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8.emf"/></Relationships>
</file>

<file path=ppt/drawings/_rels/vmlDrawing1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9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drawings/_rels/vmlDrawing14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0.emf"/></Relationships>
</file>

<file path=ppt/drawings/_rels/vmlDrawing14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1.emf"/></Relationships>
</file>

<file path=ppt/drawings/_rels/vmlDrawing14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2.emf"/></Relationships>
</file>

<file path=ppt/drawings/_rels/vmlDrawing1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3.emf"/></Relationships>
</file>

<file path=ppt/drawings/_rels/vmlDrawing14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4.emf"/></Relationships>
</file>

<file path=ppt/drawings/_rels/vmlDrawing14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5.emf"/></Relationships>
</file>

<file path=ppt/drawings/_rels/vmlDrawing14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6.emf"/></Relationships>
</file>

<file path=ppt/drawings/_rels/vmlDrawing14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7.emf"/></Relationships>
</file>

<file path=ppt/drawings/_rels/vmlDrawing14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8.emf"/></Relationships>
</file>

<file path=ppt/drawings/_rels/vmlDrawing1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9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/Relationships>
</file>

<file path=ppt/drawings/_rels/vmlDrawing15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0.emf"/></Relationships>
</file>

<file path=ppt/drawings/_rels/vmlDrawing15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1.emf"/></Relationships>
</file>

<file path=ppt/drawings/_rels/vmlDrawing15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2.emf"/></Relationships>
</file>

<file path=ppt/drawings/_rels/vmlDrawing15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3.emf"/></Relationships>
</file>

<file path=ppt/drawings/_rels/vmlDrawing154.vml.rels><?xml version="1.0" encoding="UTF-8" standalone="yes"?>
<Relationships xmlns="http://schemas.openxmlformats.org/package/2006/relationships"><Relationship Id="rId2" Type="http://schemas.openxmlformats.org/officeDocument/2006/relationships/image" Target="../media/image165.emf"/><Relationship Id="rId1" Type="http://schemas.openxmlformats.org/officeDocument/2006/relationships/image" Target="../media/image164.emf"/></Relationships>
</file>

<file path=ppt/drawings/_rels/vmlDrawing155.vml.rels><?xml version="1.0" encoding="UTF-8" standalone="yes"?>
<Relationships xmlns="http://schemas.openxmlformats.org/package/2006/relationships"><Relationship Id="rId2" Type="http://schemas.openxmlformats.org/officeDocument/2006/relationships/image" Target="../media/image167.emf"/><Relationship Id="rId1" Type="http://schemas.openxmlformats.org/officeDocument/2006/relationships/image" Target="../media/image166.emf"/></Relationships>
</file>

<file path=ppt/drawings/_rels/vmlDrawing15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8.emf"/></Relationships>
</file>

<file path=ppt/drawings/_rels/vmlDrawing15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9.emf"/></Relationships>
</file>

<file path=ppt/drawings/_rels/vmlDrawing15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0.emf"/></Relationships>
</file>

<file path=ppt/drawings/_rels/vmlDrawing15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1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drawings/_rels/vmlDrawing16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2.emf"/></Relationships>
</file>

<file path=ppt/drawings/_rels/vmlDrawing16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3.emf"/></Relationships>
</file>

<file path=ppt/drawings/_rels/vmlDrawing16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4.emf"/></Relationships>
</file>

<file path=ppt/drawings/_rels/vmlDrawing16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5.emf"/></Relationships>
</file>

<file path=ppt/drawings/_rels/vmlDrawing16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6.emf"/></Relationships>
</file>

<file path=ppt/drawings/_rels/vmlDrawing16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7.emf"/></Relationships>
</file>

<file path=ppt/drawings/_rels/vmlDrawing16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8.emf"/></Relationships>
</file>

<file path=ppt/drawings/_rels/vmlDrawing16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9.emf"/></Relationships>
</file>

<file path=ppt/drawings/_rels/vmlDrawing16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0.emf"/></Relationships>
</file>

<file path=ppt/drawings/_rels/vmlDrawing16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1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drawings/_rels/vmlDrawing17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2.emf"/></Relationships>
</file>

<file path=ppt/drawings/_rels/vmlDrawing17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3.emf"/></Relationships>
</file>

<file path=ppt/drawings/_rels/vmlDrawing17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4.emf"/></Relationships>
</file>

<file path=ppt/drawings/_rels/vmlDrawing17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5.emf"/></Relationships>
</file>

<file path=ppt/drawings/_rels/vmlDrawing17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6.emf"/></Relationships>
</file>

<file path=ppt/drawings/_rels/vmlDrawing17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7.emf"/></Relationships>
</file>

<file path=ppt/drawings/_rels/vmlDrawing17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8.emf"/></Relationships>
</file>

<file path=ppt/drawings/_rels/vmlDrawing17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9.emf"/></Relationships>
</file>

<file path=ppt/drawings/_rels/vmlDrawing17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0.emf"/></Relationships>
</file>

<file path=ppt/drawings/_rels/vmlDrawing17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1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/Relationships>
</file>

<file path=ppt/drawings/_rels/vmlDrawing18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2.emf"/></Relationships>
</file>

<file path=ppt/drawings/_rels/vmlDrawing18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3.emf"/></Relationships>
</file>

<file path=ppt/drawings/_rels/vmlDrawing18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4.emf"/></Relationships>
</file>

<file path=ppt/drawings/_rels/vmlDrawing18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5.emf"/></Relationships>
</file>

<file path=ppt/drawings/_rels/vmlDrawing18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6.emf"/></Relationships>
</file>

<file path=ppt/drawings/_rels/vmlDrawing18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7.emf"/></Relationships>
</file>

<file path=ppt/drawings/_rels/vmlDrawing18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8.emf"/></Relationships>
</file>

<file path=ppt/drawings/_rels/vmlDrawing18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9.emf"/></Relationships>
</file>

<file path=ppt/drawings/_rels/vmlDrawing188.vml.rels><?xml version="1.0" encoding="UTF-8" standalone="yes"?>
<Relationships xmlns="http://schemas.openxmlformats.org/package/2006/relationships"><Relationship Id="rId2" Type="http://schemas.openxmlformats.org/officeDocument/2006/relationships/image" Target="../media/image201.emf"/><Relationship Id="rId1" Type="http://schemas.openxmlformats.org/officeDocument/2006/relationships/image" Target="../media/image200.emf"/></Relationships>
</file>

<file path=ppt/drawings/_rels/vmlDrawing189.vml.rels><?xml version="1.0" encoding="UTF-8" standalone="yes"?>
<Relationships xmlns="http://schemas.openxmlformats.org/package/2006/relationships"><Relationship Id="rId2" Type="http://schemas.openxmlformats.org/officeDocument/2006/relationships/image" Target="../media/image203.emf"/><Relationship Id="rId1" Type="http://schemas.openxmlformats.org/officeDocument/2006/relationships/image" Target="../media/image202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/Relationships>
</file>

<file path=ppt/drawings/_rels/vmlDrawing19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4.emf"/></Relationships>
</file>

<file path=ppt/drawings/_rels/vmlDrawing19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5.emf"/></Relationships>
</file>

<file path=ppt/drawings/_rels/vmlDrawing19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6.emf"/></Relationships>
</file>

<file path=ppt/drawings/_rels/vmlDrawing19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7.emf"/></Relationships>
</file>

<file path=ppt/drawings/_rels/vmlDrawing19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8.emf"/></Relationships>
</file>

<file path=ppt/drawings/_rels/vmlDrawing19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9.emf"/></Relationships>
</file>

<file path=ppt/drawings/_rels/vmlDrawing19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0.emf"/></Relationships>
</file>

<file path=ppt/drawings/_rels/vmlDrawing19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1.emf"/></Relationships>
</file>

<file path=ppt/drawings/_rels/vmlDrawing19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2.emf"/></Relationships>
</file>

<file path=ppt/drawings/_rels/vmlDrawing19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3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emf"/></Relationships>
</file>

<file path=ppt/drawings/_rels/vmlDrawing20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4.emf"/></Relationships>
</file>

<file path=ppt/drawings/_rels/vmlDrawing20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5.emf"/></Relationships>
</file>

<file path=ppt/drawings/_rels/vmlDrawing20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6.emf"/></Relationships>
</file>

<file path=ppt/drawings/_rels/vmlDrawing20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7.emf"/></Relationships>
</file>

<file path=ppt/drawings/_rels/vmlDrawing20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8.emf"/></Relationships>
</file>

<file path=ppt/drawings/_rels/vmlDrawing20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9.emf"/></Relationships>
</file>

<file path=ppt/drawings/_rels/vmlDrawing20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0.emf"/></Relationships>
</file>

<file path=ppt/drawings/_rels/vmlDrawing20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1.emf"/></Relationships>
</file>

<file path=ppt/drawings/_rels/vmlDrawing20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2.emf"/></Relationships>
</file>

<file path=ppt/drawings/_rels/vmlDrawing20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3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emf"/></Relationships>
</file>

<file path=ppt/drawings/_rels/vmlDrawing2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4.emf"/></Relationships>
</file>

<file path=ppt/drawings/_rels/vmlDrawing2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5.emf"/></Relationships>
</file>

<file path=ppt/drawings/_rels/vmlDrawing2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6.emf"/></Relationships>
</file>

<file path=ppt/drawings/_rels/vmlDrawing2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7.emf"/></Relationships>
</file>

<file path=ppt/drawings/_rels/vmlDrawing2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8.emf"/></Relationships>
</file>

<file path=ppt/drawings/_rels/vmlDrawing2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9.emf"/></Relationships>
</file>

<file path=ppt/drawings/_rels/vmlDrawing2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0.emf"/></Relationships>
</file>

<file path=ppt/drawings/_rels/vmlDrawing2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1.emf"/></Relationships>
</file>

<file path=ppt/drawings/_rels/vmlDrawing218.vml.rels><?xml version="1.0" encoding="UTF-8" standalone="yes"?>
<Relationships xmlns="http://schemas.openxmlformats.org/package/2006/relationships"><Relationship Id="rId2" Type="http://schemas.openxmlformats.org/officeDocument/2006/relationships/image" Target="../media/image233.emf"/><Relationship Id="rId1" Type="http://schemas.openxmlformats.org/officeDocument/2006/relationships/image" Target="../media/image232.emf"/></Relationships>
</file>

<file path=ppt/drawings/_rels/vmlDrawing2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4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emf"/></Relationships>
</file>

<file path=ppt/drawings/_rels/vmlDrawing2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5.emf"/></Relationships>
</file>

<file path=ppt/drawings/_rels/vmlDrawing2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6.emf"/></Relationships>
</file>

<file path=ppt/drawings/_rels/vmlDrawing2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7.emf"/></Relationships>
</file>

<file path=ppt/drawings/_rels/vmlDrawing2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8.emf"/></Relationships>
</file>

<file path=ppt/drawings/_rels/vmlDrawing224.vml.rels><?xml version="1.0" encoding="UTF-8" standalone="yes"?>
<Relationships xmlns="http://schemas.openxmlformats.org/package/2006/relationships"><Relationship Id="rId2" Type="http://schemas.openxmlformats.org/officeDocument/2006/relationships/image" Target="../media/image240.emf"/><Relationship Id="rId1" Type="http://schemas.openxmlformats.org/officeDocument/2006/relationships/image" Target="../media/image239.emf"/></Relationships>
</file>

<file path=ppt/drawings/_rels/vmlDrawing2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1.emf"/></Relationships>
</file>

<file path=ppt/drawings/_rels/vmlDrawing2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2.emf"/></Relationships>
</file>

<file path=ppt/drawings/_rels/vmlDrawing2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3.emf"/></Relationships>
</file>

<file path=ppt/drawings/_rels/vmlDrawing2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4.emf"/></Relationships>
</file>

<file path=ppt/drawings/_rels/vmlDrawing2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5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emf"/></Relationships>
</file>

<file path=ppt/drawings/_rels/vmlDrawing2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6.emf"/></Relationships>
</file>

<file path=ppt/drawings/_rels/vmlDrawing2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7.emf"/></Relationships>
</file>

<file path=ppt/drawings/_rels/vmlDrawing2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8.emf"/></Relationships>
</file>

<file path=ppt/drawings/_rels/vmlDrawing2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9.emf"/></Relationships>
</file>

<file path=ppt/drawings/_rels/vmlDrawing2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0.emf"/></Relationships>
</file>

<file path=ppt/drawings/_rels/vmlDrawing2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1.emf"/></Relationships>
</file>

<file path=ppt/drawings/_rels/vmlDrawing2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2.emf"/></Relationships>
</file>

<file path=ppt/drawings/_rels/vmlDrawing23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3.emf"/></Relationships>
</file>

<file path=ppt/drawings/_rels/vmlDrawing23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4.emf"/></Relationships>
</file>

<file path=ppt/drawings/_rels/vmlDrawing2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5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.emf"/></Relationships>
</file>

<file path=ppt/drawings/_rels/vmlDrawing24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6.emf"/></Relationships>
</file>

<file path=ppt/drawings/_rels/vmlDrawing24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7.emf"/></Relationships>
</file>

<file path=ppt/drawings/_rels/vmlDrawing24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8.emf"/></Relationships>
</file>

<file path=ppt/drawings/_rels/vmlDrawing2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9.emf"/></Relationships>
</file>

<file path=ppt/drawings/_rels/vmlDrawing24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0.emf"/></Relationships>
</file>

<file path=ppt/drawings/_rels/vmlDrawing245.vml.rels><?xml version="1.0" encoding="UTF-8" standalone="yes"?>
<Relationships xmlns="http://schemas.openxmlformats.org/package/2006/relationships"><Relationship Id="rId2" Type="http://schemas.openxmlformats.org/officeDocument/2006/relationships/image" Target="../media/image262.emf"/><Relationship Id="rId1" Type="http://schemas.openxmlformats.org/officeDocument/2006/relationships/image" Target="../media/image261.emf"/></Relationships>
</file>

<file path=ppt/drawings/_rels/vmlDrawing24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3.emf"/></Relationships>
</file>

<file path=ppt/drawings/_rels/vmlDrawing24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4.emf"/></Relationships>
</file>

<file path=ppt/drawings/_rels/vmlDrawing24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5.emf"/></Relationships>
</file>

<file path=ppt/drawings/_rels/vmlDrawing2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6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.wmf"/></Relationships>
</file>

<file path=ppt/drawings/_rels/vmlDrawing25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7.emf"/></Relationships>
</file>

<file path=ppt/drawings/_rels/vmlDrawing25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8.emf"/></Relationships>
</file>

<file path=ppt/drawings/_rels/vmlDrawing25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9.emf"/></Relationships>
</file>

<file path=ppt/drawings/_rels/vmlDrawing25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0.emf"/></Relationships>
</file>

<file path=ppt/drawings/_rels/vmlDrawing25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1.emf"/></Relationships>
</file>

<file path=ppt/drawings/_rels/vmlDrawing25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2.emf"/></Relationships>
</file>

<file path=ppt/drawings/_rels/vmlDrawing25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3.emf"/></Relationships>
</file>

<file path=ppt/drawings/_rels/vmlDrawing25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4.emf"/></Relationships>
</file>

<file path=ppt/drawings/_rels/vmlDrawing25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5.emf"/></Relationships>
</file>

<file path=ppt/drawings/_rels/vmlDrawing25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6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.emf"/></Relationships>
</file>

<file path=ppt/drawings/_rels/vmlDrawing26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7.emf"/></Relationships>
</file>

<file path=ppt/drawings/_rels/vmlDrawing26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8.emf"/></Relationships>
</file>

<file path=ppt/drawings/_rels/vmlDrawing26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9.emf"/></Relationships>
</file>

<file path=ppt/drawings/_rels/vmlDrawing26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0.emf"/></Relationships>
</file>

<file path=ppt/drawings/_rels/vmlDrawing26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1.emf"/></Relationships>
</file>

<file path=ppt/drawings/_rels/vmlDrawing26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2.emf"/></Relationships>
</file>

<file path=ppt/drawings/_rels/vmlDrawing26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3.emf"/></Relationships>
</file>

<file path=ppt/drawings/_rels/vmlDrawing26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4.emf"/></Relationships>
</file>

<file path=ppt/drawings/_rels/vmlDrawing26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5.emf"/></Relationships>
</file>

<file path=ppt/drawings/_rels/vmlDrawing26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6.e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.emf"/></Relationships>
</file>

<file path=ppt/drawings/_rels/vmlDrawing27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7.emf"/></Relationships>
</file>

<file path=ppt/drawings/_rels/vmlDrawing27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8.emf"/></Relationships>
</file>

<file path=ppt/drawings/_rels/vmlDrawing27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9.emf"/></Relationships>
</file>

<file path=ppt/drawings/_rels/vmlDrawing27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0.emf"/></Relationships>
</file>

<file path=ppt/drawings/_rels/vmlDrawing27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1.emf"/></Relationships>
</file>

<file path=ppt/drawings/_rels/vmlDrawing27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2.emf"/></Relationships>
</file>

<file path=ppt/drawings/_rels/vmlDrawing27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3.emf"/></Relationships>
</file>

<file path=ppt/drawings/_rels/vmlDrawing27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4.emf"/></Relationships>
</file>

<file path=ppt/drawings/_rels/vmlDrawing27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5.emf"/></Relationships>
</file>

<file path=ppt/drawings/_rels/vmlDrawing27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6.emf"/></Relationships>
</file>

<file path=ppt/drawings/_rels/vmlDrawing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.emf"/></Relationships>
</file>

<file path=ppt/drawings/_rels/vmlDrawing28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7.emf"/></Relationships>
</file>

<file path=ppt/drawings/_rels/vmlDrawing28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8.emf"/></Relationships>
</file>

<file path=ppt/drawings/_rels/vmlDrawing28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9.emf"/></Relationships>
</file>

<file path=ppt/drawings/_rels/vmlDrawing28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0.emf"/></Relationships>
</file>

<file path=ppt/drawings/_rels/vmlDrawing28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1.emf"/></Relationships>
</file>

<file path=ppt/drawings/_rels/vmlDrawing28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2.emf"/></Relationships>
</file>

<file path=ppt/drawings/_rels/vmlDrawing28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3.emf"/></Relationships>
</file>

<file path=ppt/drawings/_rels/vmlDrawing28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4.emf"/></Relationships>
</file>

<file path=ppt/drawings/_rels/vmlDrawing28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5.emf"/></Relationships>
</file>

<file path=ppt/drawings/_rels/vmlDrawing28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6.e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.emf"/></Relationships>
</file>

<file path=ppt/drawings/_rels/vmlDrawing29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7.emf"/></Relationships>
</file>

<file path=ppt/drawings/_rels/vmlDrawing29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8.emf"/></Relationships>
</file>

<file path=ppt/drawings/_rels/vmlDrawing29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9.emf"/></Relationships>
</file>

<file path=ppt/drawings/_rels/vmlDrawing29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0.emf"/></Relationships>
</file>

<file path=ppt/drawings/_rels/vmlDrawing29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1.emf"/></Relationships>
</file>

<file path=ppt/drawings/_rels/vmlDrawing29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2.emf"/></Relationships>
</file>

<file path=ppt/drawings/_rels/vmlDrawing29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3.emf"/></Relationships>
</file>

<file path=ppt/drawings/_rels/vmlDrawing29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4.emf"/></Relationships>
</file>

<file path=ppt/drawings/_rels/vmlDrawing29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5.emf"/></Relationships>
</file>

<file path=ppt/drawings/_rels/vmlDrawing29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6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.emf"/></Relationships>
</file>

<file path=ppt/drawings/_rels/vmlDrawing30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7.emf"/></Relationships>
</file>

<file path=ppt/drawings/_rels/vmlDrawing30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8.emf"/></Relationships>
</file>

<file path=ppt/drawings/_rels/vmlDrawing30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9.emf"/></Relationships>
</file>

<file path=ppt/drawings/_rels/vmlDrawing30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0.emf"/></Relationships>
</file>

<file path=ppt/drawings/_rels/vmlDrawing30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1.emf"/></Relationships>
</file>

<file path=ppt/drawings/_rels/vmlDrawing30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2.emf"/></Relationships>
</file>

<file path=ppt/drawings/_rels/vmlDrawing30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3.emf"/></Relationships>
</file>

<file path=ppt/drawings/_rels/vmlDrawing30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4.emf"/></Relationships>
</file>

<file path=ppt/drawings/_rels/vmlDrawing30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5.emf"/></Relationships>
</file>

<file path=ppt/drawings/_rels/vmlDrawing30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6.emf"/></Relationships>
</file>

<file path=ppt/drawings/_rels/vmlDrawing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.emf"/></Relationships>
</file>

<file path=ppt/drawings/_rels/vmlDrawing3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7.emf"/></Relationships>
</file>

<file path=ppt/drawings/_rels/vmlDrawing3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8.emf"/></Relationships>
</file>

<file path=ppt/drawings/_rels/vmlDrawing3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9.emf"/></Relationships>
</file>

<file path=ppt/drawings/_rels/vmlDrawing3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0.emf"/></Relationships>
</file>

<file path=ppt/drawings/_rels/vmlDrawing3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1.emf"/></Relationships>
</file>

<file path=ppt/drawings/_rels/vmlDrawing3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2.emf"/></Relationships>
</file>

<file path=ppt/drawings/_rels/vmlDrawing3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3.emf"/></Relationships>
</file>

<file path=ppt/drawings/_rels/vmlDrawing3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4.emf"/></Relationships>
</file>

<file path=ppt/drawings/_rels/vmlDrawing3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5.emf"/></Relationships>
</file>

<file path=ppt/drawings/_rels/vmlDrawing3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6.emf"/></Relationships>
</file>

<file path=ppt/drawings/_rels/vmlDrawing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.emf"/></Relationships>
</file>

<file path=ppt/drawings/_rels/vmlDrawing3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7.emf"/></Relationships>
</file>

<file path=ppt/drawings/_rels/vmlDrawing3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8.emf"/></Relationships>
</file>

<file path=ppt/drawings/_rels/vmlDrawing3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9.emf"/></Relationships>
</file>

<file path=ppt/drawings/_rels/vmlDrawing3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0.emf"/></Relationships>
</file>

<file path=ppt/drawings/_rels/vmlDrawing3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1.emf"/></Relationships>
</file>

<file path=ppt/drawings/_rels/vmlDrawing3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2.emf"/></Relationships>
</file>

<file path=ppt/drawings/_rels/vmlDrawing3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3.emf"/></Relationships>
</file>

<file path=ppt/drawings/_rels/vmlDrawing3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4.emf"/></Relationships>
</file>

<file path=ppt/drawings/_rels/vmlDrawing3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5.emf"/></Relationships>
</file>

<file path=ppt/drawings/_rels/vmlDrawing3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6.emf"/></Relationships>
</file>

<file path=ppt/drawings/_rels/vmlDrawing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.emf"/></Relationships>
</file>

<file path=ppt/drawings/_rels/vmlDrawing3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7.emf"/></Relationships>
</file>

<file path=ppt/drawings/_rels/vmlDrawing3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8.emf"/></Relationships>
</file>

<file path=ppt/drawings/_rels/vmlDrawing3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9.emf"/></Relationships>
</file>

<file path=ppt/drawings/_rels/vmlDrawing3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0.emf"/></Relationships>
</file>

<file path=ppt/drawings/_rels/vmlDrawing3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1.emf"/></Relationships>
</file>

<file path=ppt/drawings/_rels/vmlDrawing3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2.emf"/></Relationships>
</file>

<file path=ppt/drawings/_rels/vmlDrawing3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3.emf"/></Relationships>
</file>

<file path=ppt/drawings/_rels/vmlDrawing33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4.emf"/></Relationships>
</file>

<file path=ppt/drawings/_rels/vmlDrawing33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5.emf"/></Relationships>
</file>

<file path=ppt/drawings/_rels/vmlDrawing3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6.emf"/></Relationships>
</file>

<file path=ppt/drawings/_rels/vmlDrawing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.emf"/></Relationships>
</file>

<file path=ppt/drawings/_rels/vmlDrawing34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7.emf"/></Relationships>
</file>

<file path=ppt/drawings/_rels/vmlDrawing34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8.emf"/></Relationships>
</file>

<file path=ppt/drawings/_rels/vmlDrawing34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9.emf"/></Relationships>
</file>

<file path=ppt/drawings/_rels/vmlDrawing3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0.emf"/></Relationships>
</file>

<file path=ppt/drawings/_rels/vmlDrawing34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1.emf"/></Relationships>
</file>

<file path=ppt/drawings/_rels/vmlDrawing34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2.emf"/></Relationships>
</file>

<file path=ppt/drawings/_rels/vmlDrawing34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3.emf"/></Relationships>
</file>

<file path=ppt/drawings/_rels/vmlDrawing34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4.emf"/></Relationships>
</file>

<file path=ppt/drawings/_rels/vmlDrawing34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5.emf"/></Relationships>
</file>

<file path=ppt/drawings/_rels/vmlDrawing3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6.emf"/></Relationships>
</file>

<file path=ppt/drawings/_rels/vmlDrawing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42.emf"/></Relationships>
</file>

<file path=ppt/drawings/_rels/vmlDrawing35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7.emf"/></Relationships>
</file>

<file path=ppt/drawings/_rels/vmlDrawing35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8.emf"/></Relationships>
</file>

<file path=ppt/drawings/_rels/vmlDrawing35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9.emf"/></Relationships>
</file>

<file path=ppt/drawings/_rels/vmlDrawing35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0.emf"/></Relationships>
</file>

<file path=ppt/drawings/_rels/vmlDrawing35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1.emf"/></Relationships>
</file>

<file path=ppt/drawings/_rels/vmlDrawing35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2.emf"/></Relationships>
</file>

<file path=ppt/drawings/_rels/vmlDrawing35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3.emf"/></Relationships>
</file>

<file path=ppt/drawings/_rels/vmlDrawing35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4.emf"/></Relationships>
</file>

<file path=ppt/drawings/_rels/vmlDrawing35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5.emf"/></Relationships>
</file>

<file path=ppt/drawings/_rels/vmlDrawing35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6.emf"/></Relationships>
</file>

<file path=ppt/drawings/_rels/vmlDrawing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3.emf"/></Relationships>
</file>

<file path=ppt/drawings/_rels/vmlDrawing36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7.emf"/></Relationships>
</file>

<file path=ppt/drawings/_rels/vmlDrawing36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8.emf"/></Relationships>
</file>

<file path=ppt/drawings/_rels/vmlDrawing36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9.emf"/></Relationships>
</file>

<file path=ppt/drawings/_rels/vmlDrawing36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0.emf"/></Relationships>
</file>

<file path=ppt/drawings/_rels/vmlDrawing36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1.emf"/></Relationships>
</file>

<file path=ppt/drawings/_rels/vmlDrawing36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2.emf"/></Relationships>
</file>

<file path=ppt/drawings/_rels/vmlDrawing36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3.emf"/></Relationships>
</file>

<file path=ppt/drawings/_rels/vmlDrawing36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4.emf"/></Relationships>
</file>

<file path=ppt/drawings/_rels/vmlDrawing36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5.emf"/></Relationships>
</file>

<file path=ppt/drawings/_rels/vmlDrawing36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6.emf"/></Relationships>
</file>

<file path=ppt/drawings/_rels/vmlDrawing37.vml.rels><?xml version="1.0" encoding="UTF-8" standalone="yes"?>
<Relationships xmlns="http://schemas.openxmlformats.org/package/2006/relationships"><Relationship Id="rId1" Type="http://schemas.openxmlformats.org/officeDocument/2006/relationships/image" Target="../media/image44.emf"/></Relationships>
</file>

<file path=ppt/drawings/_rels/vmlDrawing37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7.emf"/></Relationships>
</file>

<file path=ppt/drawings/_rels/vmlDrawing37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8.emf"/></Relationships>
</file>

<file path=ppt/drawings/_rels/vmlDrawing37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9.emf"/></Relationships>
</file>

<file path=ppt/drawings/_rels/vmlDrawing37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0.emf"/></Relationships>
</file>

<file path=ppt/drawings/_rels/vmlDrawing37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1.emf"/></Relationships>
</file>

<file path=ppt/drawings/_rels/vmlDrawing37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2.emf"/></Relationships>
</file>

<file path=ppt/drawings/_rels/vmlDrawing37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3.emf"/></Relationships>
</file>

<file path=ppt/drawings/_rels/vmlDrawing37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4.emf"/></Relationships>
</file>

<file path=ppt/drawings/_rels/vmlDrawing37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5.emf"/></Relationships>
</file>

<file path=ppt/drawings/_rels/vmlDrawing37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6.emf"/></Relationships>
</file>

<file path=ppt/drawings/_rels/vmlDrawing38.vml.rels><?xml version="1.0" encoding="UTF-8" standalone="yes"?>
<Relationships xmlns="http://schemas.openxmlformats.org/package/2006/relationships"><Relationship Id="rId1" Type="http://schemas.openxmlformats.org/officeDocument/2006/relationships/image" Target="../media/image45.emf"/></Relationships>
</file>

<file path=ppt/drawings/_rels/vmlDrawing38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7.emf"/></Relationships>
</file>

<file path=ppt/drawings/_rels/vmlDrawing38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8.emf"/></Relationships>
</file>

<file path=ppt/drawings/_rels/vmlDrawing38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9.emf"/></Relationships>
</file>

<file path=ppt/drawings/_rels/vmlDrawing38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0.emf"/></Relationships>
</file>

<file path=ppt/drawings/_rels/vmlDrawing38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1.emf"/></Relationships>
</file>

<file path=ppt/drawings/_rels/vmlDrawing385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2.emf"/></Relationships>
</file>

<file path=ppt/drawings/_rels/vmlDrawing38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3.emf"/></Relationships>
</file>

<file path=ppt/drawings/_rels/vmlDrawing387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4.emf"/></Relationships>
</file>

<file path=ppt/drawings/_rels/vmlDrawing388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5.emf"/></Relationships>
</file>

<file path=ppt/drawings/_rels/vmlDrawing389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6.emf"/></Relationships>
</file>

<file path=ppt/drawings/_rels/vmlDrawing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46.emf"/></Relationships>
</file>

<file path=ppt/drawings/_rels/vmlDrawing390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7.emf"/></Relationships>
</file>

<file path=ppt/drawings/_rels/vmlDrawing39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9.emf"/></Relationships>
</file>

<file path=ppt/drawings/_rels/vmlDrawing39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0.emf"/></Relationships>
</file>

<file path=ppt/drawings/_rels/vmlDrawing39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1.emf"/></Relationships>
</file>

<file path=ppt/drawings/_rels/vmlDrawing39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2.emf"/></Relationships>
</file>

<file path=ppt/drawings/_rels/vmlDrawing395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3.emf"/></Relationships>
</file>

<file path=ppt/drawings/_rels/vmlDrawing39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4.emf"/></Relationships>
</file>

<file path=ppt/drawings/_rels/vmlDrawing397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5.emf"/></Relationships>
</file>

<file path=ppt/drawings/_rels/vmlDrawing398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6.emf"/></Relationships>
</file>

<file path=ppt/drawings/_rels/vmlDrawing399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7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40.vml.rels><?xml version="1.0" encoding="UTF-8" standalone="yes"?>
<Relationships xmlns="http://schemas.openxmlformats.org/package/2006/relationships"><Relationship Id="rId1" Type="http://schemas.openxmlformats.org/officeDocument/2006/relationships/image" Target="../media/image47.emf"/></Relationships>
</file>

<file path=ppt/drawings/_rels/vmlDrawing400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8.emf"/></Relationships>
</file>

<file path=ppt/drawings/_rels/vmlDrawing40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9.emf"/></Relationships>
</file>

<file path=ppt/drawings/_rels/vmlDrawing40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20.emf"/></Relationships>
</file>

<file path=ppt/drawings/_rels/vmlDrawing40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21.emf"/></Relationships>
</file>

<file path=ppt/drawings/_rels/vmlDrawing40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22.emf"/></Relationships>
</file>

<file path=ppt/drawings/_rels/vmlDrawing405.vml.rels><?xml version="1.0" encoding="UTF-8" standalone="yes"?>
<Relationships xmlns="http://schemas.openxmlformats.org/package/2006/relationships"><Relationship Id="rId1" Type="http://schemas.openxmlformats.org/officeDocument/2006/relationships/image" Target="../media/image423.emf"/></Relationships>
</file>

<file path=ppt/drawings/_rels/vmlDrawing40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24.emf"/></Relationships>
</file>

<file path=ppt/drawings/_rels/vmlDrawing407.vml.rels><?xml version="1.0" encoding="UTF-8" standalone="yes"?>
<Relationships xmlns="http://schemas.openxmlformats.org/package/2006/relationships"><Relationship Id="rId1" Type="http://schemas.openxmlformats.org/officeDocument/2006/relationships/image" Target="../media/image425.emf"/></Relationships>
</file>

<file path=ppt/drawings/_rels/vmlDrawing408.vml.rels><?xml version="1.0" encoding="UTF-8" standalone="yes"?>
<Relationships xmlns="http://schemas.openxmlformats.org/package/2006/relationships"><Relationship Id="rId1" Type="http://schemas.openxmlformats.org/officeDocument/2006/relationships/image" Target="../media/image426.emf"/></Relationships>
</file>

<file path=ppt/drawings/_rels/vmlDrawing409.vml.rels><?xml version="1.0" encoding="UTF-8" standalone="yes"?>
<Relationships xmlns="http://schemas.openxmlformats.org/package/2006/relationships"><Relationship Id="rId1" Type="http://schemas.openxmlformats.org/officeDocument/2006/relationships/image" Target="../media/image427.emf"/></Relationships>
</file>

<file path=ppt/drawings/_rels/vmlDrawing4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8.emf"/></Relationships>
</file>

<file path=ppt/drawings/_rels/vmlDrawing4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428.emf"/></Relationships>
</file>

<file path=ppt/drawings/_rels/vmlDrawing4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29.emf"/></Relationships>
</file>

<file path=ppt/drawings/_rels/vmlDrawing4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9.emf"/></Relationships>
</file>

<file path=ppt/drawings/_rels/vmlDrawing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0.emf"/></Relationships>
</file>

<file path=ppt/drawings/_rels/vmlDrawing4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1.emf"/></Relationships>
</file>

<file path=ppt/drawings/_rels/vmlDrawing45.vml.rels><?xml version="1.0" encoding="UTF-8" standalone="yes"?>
<Relationships xmlns="http://schemas.openxmlformats.org/package/2006/relationships"><Relationship Id="rId2" Type="http://schemas.openxmlformats.org/officeDocument/2006/relationships/image" Target="../media/image53.emf"/><Relationship Id="rId1" Type="http://schemas.openxmlformats.org/officeDocument/2006/relationships/image" Target="../media/image52.emf"/></Relationships>
</file>

<file path=ppt/drawings/_rels/vmlDrawing46.vml.rels><?xml version="1.0" encoding="UTF-8" standalone="yes"?>
<Relationships xmlns="http://schemas.openxmlformats.org/package/2006/relationships"><Relationship Id="rId2" Type="http://schemas.openxmlformats.org/officeDocument/2006/relationships/image" Target="../media/image55.emf"/><Relationship Id="rId1" Type="http://schemas.openxmlformats.org/officeDocument/2006/relationships/image" Target="../media/image54.emf"/></Relationships>
</file>

<file path=ppt/drawings/_rels/vmlDrawing47.vml.rels><?xml version="1.0" encoding="UTF-8" standalone="yes"?>
<Relationships xmlns="http://schemas.openxmlformats.org/package/2006/relationships"><Relationship Id="rId1" Type="http://schemas.openxmlformats.org/officeDocument/2006/relationships/image" Target="../media/image56.emf"/></Relationships>
</file>

<file path=ppt/drawings/_rels/vmlDrawing48.vml.rels><?xml version="1.0" encoding="UTF-8" standalone="yes"?>
<Relationships xmlns="http://schemas.openxmlformats.org/package/2006/relationships"><Relationship Id="rId1" Type="http://schemas.openxmlformats.org/officeDocument/2006/relationships/image" Target="../media/image57.emf"/></Relationships>
</file>

<file path=ppt/drawings/_rels/vmlDrawing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58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50.vml.rels><?xml version="1.0" encoding="UTF-8" standalone="yes"?>
<Relationships xmlns="http://schemas.openxmlformats.org/package/2006/relationships"><Relationship Id="rId1" Type="http://schemas.openxmlformats.org/officeDocument/2006/relationships/image" Target="../media/image59.emf"/></Relationships>
</file>

<file path=ppt/drawings/_rels/vmlDrawing5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0.emf"/></Relationships>
</file>

<file path=ppt/drawings/_rels/vmlDrawing5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1.emf"/></Relationships>
</file>

<file path=ppt/drawings/_rels/vmlDrawing5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2.emf"/></Relationships>
</file>

<file path=ppt/drawings/_rels/vmlDrawing5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3.emf"/></Relationships>
</file>

<file path=ppt/drawings/_rels/vmlDrawing55.vml.rels><?xml version="1.0" encoding="UTF-8" standalone="yes"?>
<Relationships xmlns="http://schemas.openxmlformats.org/package/2006/relationships"><Relationship Id="rId1" Type="http://schemas.openxmlformats.org/officeDocument/2006/relationships/image" Target="../media/image64.emf"/></Relationships>
</file>

<file path=ppt/drawings/_rels/vmlDrawing56.vml.rels><?xml version="1.0" encoding="UTF-8" standalone="yes"?>
<Relationships xmlns="http://schemas.openxmlformats.org/package/2006/relationships"><Relationship Id="rId1" Type="http://schemas.openxmlformats.org/officeDocument/2006/relationships/image" Target="../media/image65.emf"/></Relationships>
</file>

<file path=ppt/drawings/_rels/vmlDrawing57.vml.rels><?xml version="1.0" encoding="UTF-8" standalone="yes"?>
<Relationships xmlns="http://schemas.openxmlformats.org/package/2006/relationships"><Relationship Id="rId1" Type="http://schemas.openxmlformats.org/officeDocument/2006/relationships/image" Target="../media/image66.emf"/></Relationships>
</file>

<file path=ppt/drawings/_rels/vmlDrawing58.vml.rels><?xml version="1.0" encoding="UTF-8" standalone="yes"?>
<Relationships xmlns="http://schemas.openxmlformats.org/package/2006/relationships"><Relationship Id="rId1" Type="http://schemas.openxmlformats.org/officeDocument/2006/relationships/image" Target="../media/image67.emf"/></Relationships>
</file>

<file path=ppt/drawings/_rels/vmlDrawing59.vml.rels><?xml version="1.0" encoding="UTF-8" standalone="yes"?>
<Relationships xmlns="http://schemas.openxmlformats.org/package/2006/relationships"><Relationship Id="rId1" Type="http://schemas.openxmlformats.org/officeDocument/2006/relationships/image" Target="../media/image68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60.vml.rels><?xml version="1.0" encoding="UTF-8" standalone="yes"?>
<Relationships xmlns="http://schemas.openxmlformats.org/package/2006/relationships"><Relationship Id="rId1" Type="http://schemas.openxmlformats.org/officeDocument/2006/relationships/image" Target="../media/image69.emf"/></Relationships>
</file>

<file path=ppt/drawings/_rels/vmlDrawing6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0.emf"/></Relationships>
</file>

<file path=ppt/drawings/_rels/vmlDrawing62.vml.rels><?xml version="1.0" encoding="UTF-8" standalone="yes"?>
<Relationships xmlns="http://schemas.openxmlformats.org/package/2006/relationships"><Relationship Id="rId1" Type="http://schemas.openxmlformats.org/officeDocument/2006/relationships/image" Target="../media/image71.emf"/></Relationships>
</file>

<file path=ppt/drawings/_rels/vmlDrawing63.vml.rels><?xml version="1.0" encoding="UTF-8" standalone="yes"?>
<Relationships xmlns="http://schemas.openxmlformats.org/package/2006/relationships"><Relationship Id="rId1" Type="http://schemas.openxmlformats.org/officeDocument/2006/relationships/image" Target="../media/image72.emf"/></Relationships>
</file>

<file path=ppt/drawings/_rels/vmlDrawing64.vml.rels><?xml version="1.0" encoding="UTF-8" standalone="yes"?>
<Relationships xmlns="http://schemas.openxmlformats.org/package/2006/relationships"><Relationship Id="rId1" Type="http://schemas.openxmlformats.org/officeDocument/2006/relationships/image" Target="../media/image73.emf"/></Relationships>
</file>

<file path=ppt/drawings/_rels/vmlDrawing65.vml.rels><?xml version="1.0" encoding="UTF-8" standalone="yes"?>
<Relationships xmlns="http://schemas.openxmlformats.org/package/2006/relationships"><Relationship Id="rId1" Type="http://schemas.openxmlformats.org/officeDocument/2006/relationships/image" Target="../media/image74.emf"/></Relationships>
</file>

<file path=ppt/drawings/_rels/vmlDrawing66.vml.rels><?xml version="1.0" encoding="UTF-8" standalone="yes"?>
<Relationships xmlns="http://schemas.openxmlformats.org/package/2006/relationships"><Relationship Id="rId1" Type="http://schemas.openxmlformats.org/officeDocument/2006/relationships/image" Target="../media/image75.emf"/></Relationships>
</file>

<file path=ppt/drawings/_rels/vmlDrawing67.vml.rels><?xml version="1.0" encoding="UTF-8" standalone="yes"?>
<Relationships xmlns="http://schemas.openxmlformats.org/package/2006/relationships"><Relationship Id="rId1" Type="http://schemas.openxmlformats.org/officeDocument/2006/relationships/image" Target="../media/image76.emf"/></Relationships>
</file>

<file path=ppt/drawings/_rels/vmlDrawing68.vml.rels><?xml version="1.0" encoding="UTF-8" standalone="yes"?>
<Relationships xmlns="http://schemas.openxmlformats.org/package/2006/relationships"><Relationship Id="rId1" Type="http://schemas.openxmlformats.org/officeDocument/2006/relationships/image" Target="../media/image77.emf"/></Relationships>
</file>

<file path=ppt/drawings/_rels/vmlDrawing69.vml.rels><?xml version="1.0" encoding="UTF-8" standalone="yes"?>
<Relationships xmlns="http://schemas.openxmlformats.org/package/2006/relationships"><Relationship Id="rId1" Type="http://schemas.openxmlformats.org/officeDocument/2006/relationships/image" Target="../media/image78.emf"/></Relationships>
</file>

<file path=ppt/drawings/_rels/vmlDrawing7.v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image" Target="../media/image12.emf"/></Relationships>
</file>

<file path=ppt/drawings/_rels/vmlDrawing70.vml.rels><?xml version="1.0" encoding="UTF-8" standalone="yes"?>
<Relationships xmlns="http://schemas.openxmlformats.org/package/2006/relationships"><Relationship Id="rId1" Type="http://schemas.openxmlformats.org/officeDocument/2006/relationships/image" Target="../media/image79.emf"/></Relationships>
</file>

<file path=ppt/drawings/_rels/vmlDrawing7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0.emf"/></Relationships>
</file>

<file path=ppt/drawings/_rels/vmlDrawing7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1.emf"/></Relationships>
</file>

<file path=ppt/drawings/_rels/vmlDrawing73.vml.rels><?xml version="1.0" encoding="UTF-8" standalone="yes"?>
<Relationships xmlns="http://schemas.openxmlformats.org/package/2006/relationships"><Relationship Id="rId1" Type="http://schemas.openxmlformats.org/officeDocument/2006/relationships/image" Target="../media/image82.emf"/></Relationships>
</file>

<file path=ppt/drawings/_rels/vmlDrawing74.vml.rels><?xml version="1.0" encoding="UTF-8" standalone="yes"?>
<Relationships xmlns="http://schemas.openxmlformats.org/package/2006/relationships"><Relationship Id="rId1" Type="http://schemas.openxmlformats.org/officeDocument/2006/relationships/image" Target="../media/image83.emf"/></Relationships>
</file>

<file path=ppt/drawings/_rels/vmlDrawing75.vml.rels><?xml version="1.0" encoding="UTF-8" standalone="yes"?>
<Relationships xmlns="http://schemas.openxmlformats.org/package/2006/relationships"><Relationship Id="rId1" Type="http://schemas.openxmlformats.org/officeDocument/2006/relationships/image" Target="../media/image84.emf"/></Relationships>
</file>

<file path=ppt/drawings/_rels/vmlDrawing76.vml.rels><?xml version="1.0" encoding="UTF-8" standalone="yes"?>
<Relationships xmlns="http://schemas.openxmlformats.org/package/2006/relationships"><Relationship Id="rId1" Type="http://schemas.openxmlformats.org/officeDocument/2006/relationships/image" Target="../media/image85.emf"/></Relationships>
</file>

<file path=ppt/drawings/_rels/vmlDrawing77.vml.rels><?xml version="1.0" encoding="UTF-8" standalone="yes"?>
<Relationships xmlns="http://schemas.openxmlformats.org/package/2006/relationships"><Relationship Id="rId1" Type="http://schemas.openxmlformats.org/officeDocument/2006/relationships/image" Target="../media/image86.emf"/></Relationships>
</file>

<file path=ppt/drawings/_rels/vmlDrawing78.vml.rels><?xml version="1.0" encoding="UTF-8" standalone="yes"?>
<Relationships xmlns="http://schemas.openxmlformats.org/package/2006/relationships"><Relationship Id="rId1" Type="http://schemas.openxmlformats.org/officeDocument/2006/relationships/image" Target="../media/image87.emf"/></Relationships>
</file>

<file path=ppt/drawings/_rels/vmlDrawing79.vml.rels><?xml version="1.0" encoding="UTF-8" standalone="yes"?>
<Relationships xmlns="http://schemas.openxmlformats.org/package/2006/relationships"><Relationship Id="rId1" Type="http://schemas.openxmlformats.org/officeDocument/2006/relationships/image" Target="../media/image88.emf"/></Relationships>
</file>

<file path=ppt/drawings/_rels/vmlDrawing8.v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image" Target="../media/image14.emf"/></Relationships>
</file>

<file path=ppt/drawings/_rels/vmlDrawing80.vml.rels><?xml version="1.0" encoding="UTF-8" standalone="yes"?>
<Relationships xmlns="http://schemas.openxmlformats.org/package/2006/relationships"><Relationship Id="rId1" Type="http://schemas.openxmlformats.org/officeDocument/2006/relationships/image" Target="../media/image89.emf"/></Relationships>
</file>

<file path=ppt/drawings/_rels/vmlDrawing8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0.emf"/></Relationships>
</file>

<file path=ppt/drawings/_rels/vmlDrawing82.vml.rels><?xml version="1.0" encoding="UTF-8" standalone="yes"?>
<Relationships xmlns="http://schemas.openxmlformats.org/package/2006/relationships"><Relationship Id="rId1" Type="http://schemas.openxmlformats.org/officeDocument/2006/relationships/image" Target="../media/image91.emf"/></Relationships>
</file>

<file path=ppt/drawings/_rels/vmlDrawing83.vml.rels><?xml version="1.0" encoding="UTF-8" standalone="yes"?>
<Relationships xmlns="http://schemas.openxmlformats.org/package/2006/relationships"><Relationship Id="rId1" Type="http://schemas.openxmlformats.org/officeDocument/2006/relationships/image" Target="../media/image92.emf"/></Relationships>
</file>

<file path=ppt/drawings/_rels/vmlDrawing84.vml.rels><?xml version="1.0" encoding="UTF-8" standalone="yes"?>
<Relationships xmlns="http://schemas.openxmlformats.org/package/2006/relationships"><Relationship Id="rId1" Type="http://schemas.openxmlformats.org/officeDocument/2006/relationships/image" Target="../media/image93.emf"/></Relationships>
</file>

<file path=ppt/drawings/_rels/vmlDrawing85.vml.rels><?xml version="1.0" encoding="UTF-8" standalone="yes"?>
<Relationships xmlns="http://schemas.openxmlformats.org/package/2006/relationships"><Relationship Id="rId1" Type="http://schemas.openxmlformats.org/officeDocument/2006/relationships/image" Target="../media/image94.emf"/></Relationships>
</file>

<file path=ppt/drawings/_rels/vmlDrawing86.vml.rels><?xml version="1.0" encoding="UTF-8" standalone="yes"?>
<Relationships xmlns="http://schemas.openxmlformats.org/package/2006/relationships"><Relationship Id="rId1" Type="http://schemas.openxmlformats.org/officeDocument/2006/relationships/image" Target="../media/image95.emf"/></Relationships>
</file>

<file path=ppt/drawings/_rels/vmlDrawing87.vml.rels><?xml version="1.0" encoding="UTF-8" standalone="yes"?>
<Relationships xmlns="http://schemas.openxmlformats.org/package/2006/relationships"><Relationship Id="rId1" Type="http://schemas.openxmlformats.org/officeDocument/2006/relationships/image" Target="../media/image96.emf"/></Relationships>
</file>

<file path=ppt/drawings/_rels/vmlDrawing88.vml.rels><?xml version="1.0" encoding="UTF-8" standalone="yes"?>
<Relationships xmlns="http://schemas.openxmlformats.org/package/2006/relationships"><Relationship Id="rId1" Type="http://schemas.openxmlformats.org/officeDocument/2006/relationships/image" Target="../media/image97.emf"/></Relationships>
</file>

<file path=ppt/drawings/_rels/vmlDrawing89.vml.rels><?xml version="1.0" encoding="UTF-8" standalone="yes"?>
<Relationships xmlns="http://schemas.openxmlformats.org/package/2006/relationships"><Relationship Id="rId1" Type="http://schemas.openxmlformats.org/officeDocument/2006/relationships/image" Target="../media/image98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90.vml.rels><?xml version="1.0" encoding="UTF-8" standalone="yes"?>
<Relationships xmlns="http://schemas.openxmlformats.org/package/2006/relationships"><Relationship Id="rId1" Type="http://schemas.openxmlformats.org/officeDocument/2006/relationships/image" Target="../media/image99.emf"/></Relationships>
</file>

<file path=ppt/drawings/_rels/vmlDrawing9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1.emf"/><Relationship Id="rId1" Type="http://schemas.openxmlformats.org/officeDocument/2006/relationships/image" Target="../media/image100.emf"/></Relationships>
</file>

<file path=ppt/drawings/_rels/vmlDrawing9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2.emf"/></Relationships>
</file>

<file path=ppt/drawings/_rels/vmlDrawing9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3.emf"/></Relationships>
</file>

<file path=ppt/drawings/_rels/vmlDrawing9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4.emf"/></Relationships>
</file>

<file path=ppt/drawings/_rels/vmlDrawing9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5.emf"/></Relationships>
</file>

<file path=ppt/drawings/_rels/vmlDrawing9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6.emf"/></Relationships>
</file>

<file path=ppt/drawings/_rels/vmlDrawing9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7.emf"/></Relationships>
</file>

<file path=ppt/drawings/_rels/vmlDrawing9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8.emf"/></Relationships>
</file>

<file path=ppt/drawings/_rels/vmlDrawing9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9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D5AE64AA-DA71-4A0A-8828-9F31C086D238}" type="datetimeFigureOut">
              <a:rPr lang="zh-CN" altLang="en-US"/>
              <a:pPr/>
              <a:t>2016-5-10</a:t>
            </a:fld>
            <a:endParaRPr lang="en-US" altLang="zh-CN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083CA338-2A09-4641-A4CB-97E0C42462BB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32.wmf>
</file>

<file path=ppt/media/image4.png>
</file>

<file path=ppt/media/image408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92D50153-F036-4FEE-94B8-5BE95DD4CFA5}" type="datetimeFigureOut">
              <a:rPr lang="zh-CN" altLang="en-US"/>
              <a:pPr/>
              <a:t>2016-5-10</a:t>
            </a:fld>
            <a:endParaRPr lang="en-US" altLang="zh-CN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48D49A18-094F-4C85-A301-8BE0E27B2584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宋体" pitchFamily="2" charset="-122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宋体" pitchFamily="2" charset="-122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宋体" pitchFamily="2" charset="-122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宋体" pitchFamily="2" charset="-122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宋体" pitchFamily="2" charset="-122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3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46435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46436" name="灯片编号占位符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fld id="{FAA27CA3-E678-42E7-ADF1-455122F52F77}" type="slidenum">
              <a:rPr lang="zh-CN" altLang="en-US"/>
              <a:pPr/>
              <a:t>1</a:t>
            </a:fld>
            <a:endParaRPr lang="en-US" altLang="zh-C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C025334-B9F5-4444-BB5D-AE242E9318F9}" type="datetimeFigureOut">
              <a:rPr lang="zh-CN" altLang="en-US"/>
              <a:pPr/>
              <a:t>2016-5-10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C307063-597A-4D16-9E79-1B38183C5721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lIns="91440" tIns="45720" rIns="91440" bIns="45720"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8E1D928-A2C0-4948-93CB-1767BA434A62}" type="datetimeFigureOut">
              <a:rPr lang="zh-CN" altLang="en-US"/>
              <a:pPr/>
              <a:t>2016-5-10</a:t>
            </a:fld>
            <a:endParaRPr lang="en-US" altLang="zh-CN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66017EA-6082-4B7C-8AA9-1B37168018E4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2EBB48A-8C9D-4AD6-9A93-582B9044323B}" type="datetimeFigureOut">
              <a:rPr lang="zh-CN" altLang="en-US"/>
              <a:pPr/>
              <a:t>2016-5-10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102F3D0-68EA-4C50-B574-9E355651DA4E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6FD35FE-7A01-4975-BDE8-875708882EE9}" type="datetimeFigureOut">
              <a:rPr lang="zh-CN" altLang="en-US"/>
              <a:pPr/>
              <a:t>2016-5-10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12B4623-1FFB-4B41-81D1-EF395083E235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358775" y="274638"/>
            <a:ext cx="8456613" cy="58420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fld id="{3762BF05-7B40-4673-A9F3-6836B8E585FD}" type="datetimeFigureOut">
              <a:rPr lang="zh-CN" altLang="en-US"/>
              <a:pPr/>
              <a:t>2016-5-10</a:t>
            </a:fld>
            <a:endParaRPr lang="en-US" altLang="zh-CN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fld id="{2AE8FC39-148D-4100-891C-066898F036CA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358775" y="1150938"/>
            <a:ext cx="4151313" cy="49657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62488" y="1150938"/>
            <a:ext cx="4152900" cy="49657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fld id="{FE616CAB-9447-4BFB-8BD7-16655FA17972}" type="datetimeFigureOut">
              <a:rPr lang="zh-CN" altLang="en-US"/>
              <a:pPr/>
              <a:t>2016-5-10</a:t>
            </a:fld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fld id="{6A6C34D1-C03B-4B4A-B1FD-B3D561ADA256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A69A349-8D1B-45B5-98CA-407AF188A16B}" type="datetimeFigureOut">
              <a:rPr lang="zh-CN" altLang="en-US"/>
              <a:pPr/>
              <a:t>2016-5-10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F8A5EB2-93D8-4385-87E9-8BE8A1635911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3776D75-1413-495C-924E-5D4BDC96396B}" type="datetimeFigureOut">
              <a:rPr lang="zh-CN" altLang="en-US"/>
              <a:pPr/>
              <a:t>2016-5-10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200DB1D-9E52-407C-84E6-973C6094B98D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9C58092-0782-4DF0-A498-348BA63AEA32}" type="datetimeFigureOut">
              <a:rPr lang="zh-CN" altLang="en-US"/>
              <a:pPr/>
              <a:t>2016-5-10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AA0C7A2-A90D-4F35-9E5B-E7E472DDD4FA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E107837-8D60-4715-ADB2-D9CA8AA1605D}" type="datetimeFigureOut">
              <a:rPr lang="zh-CN" altLang="en-US"/>
              <a:pPr/>
              <a:t>2016-5-10</a:t>
            </a:fld>
            <a:endParaRPr lang="en-US" altLang="zh-CN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D4F0E78-C8EC-4EB2-8B8D-79118A57E87F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8E3D224-8775-4431-81B0-D5EE9A71789B}" type="datetimeFigureOut">
              <a:rPr lang="zh-CN" altLang="en-US"/>
              <a:pPr/>
              <a:t>2016-5-10</a:t>
            </a:fld>
            <a:endParaRPr lang="en-US" altLang="zh-CN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F6B1A84-C002-402E-A647-6379DB6B3927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F6BF277-DD83-4DD2-B963-4534C615755E}" type="datetimeFigureOut">
              <a:rPr lang="zh-CN" altLang="en-US"/>
              <a:pPr/>
              <a:t>2016-5-10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C0C74CC-CE07-4FBD-A70E-ABE1DC192B88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1D55AD4-6999-4883-8EF1-D0B7E5A7412E}" type="datetimeFigureOut">
              <a:rPr lang="zh-CN" altLang="en-US"/>
              <a:pPr/>
              <a:t>2016-5-10</a:t>
            </a:fld>
            <a:endParaRPr lang="en-US" altLang="zh-CN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2F3A175-69CD-4753-A74E-796F9A0D1AC4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CF66EF1-4CB2-4CE4-B141-47BB20C09F65}" type="datetimeFigureOut">
              <a:rPr lang="zh-CN" altLang="en-US"/>
              <a:pPr/>
              <a:t>2016-5-10</a:t>
            </a:fld>
            <a:endParaRPr lang="en-US" altLang="zh-CN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22EA72D-2EED-45D5-AFE3-8391A1145E76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1228997-EE47-4C4B-953A-AB151477768D}" type="datetimeFigureOut">
              <a:rPr lang="zh-CN" altLang="en-US"/>
              <a:pPr/>
              <a:t>2016-5-10</a:t>
            </a:fld>
            <a:endParaRPr lang="en-US" altLang="zh-CN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5277C64-470C-45F7-8E5A-C9B46A74EAEE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87BB238-8C02-4680-829C-59485D7A75BE}" type="datetimeFigureOut">
              <a:rPr lang="zh-CN" altLang="en-US"/>
              <a:pPr/>
              <a:t>2016-5-10</a:t>
            </a:fld>
            <a:endParaRPr lang="en-US" altLang="zh-CN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2EB683E-38FF-4B79-BE51-32B3423DD260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B973819-A499-4AA2-8654-82A32950F361}" type="datetimeFigureOut">
              <a:rPr lang="zh-CN" altLang="en-US"/>
              <a:pPr/>
              <a:t>2016-5-10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21C8716-4AA2-4145-A076-2EFC97E1A90C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822875D-0261-4223-A6A4-E3F1750BB4A2}" type="datetimeFigureOut">
              <a:rPr lang="zh-CN" altLang="en-US"/>
              <a:pPr/>
              <a:t>2016-5-10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06F0AC6-0A2B-45C4-A088-FD9491851702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F056CC1-EDB0-4C9E-86FB-4BA8C4CF73F1}" type="datetimeFigureOut">
              <a:rPr lang="zh-CN" altLang="en-US"/>
              <a:pPr/>
              <a:t>2016-5-10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8F3D078-82B9-4F2D-A8D5-0754D742D5C1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BD0F400-8F08-4B81-89EF-4CA0BF066364}" type="datetimeFigureOut">
              <a:rPr lang="zh-CN" altLang="en-US"/>
              <a:pPr/>
              <a:t>2016-5-10</a:t>
            </a:fld>
            <a:endParaRPr lang="en-US" altLang="zh-CN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57ADFC7-39D0-4773-9604-6E7ACD0329A9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1EF1C3E-AD1B-4C6C-A9D1-577BC3E058CD}" type="datetimeFigureOut">
              <a:rPr lang="zh-CN" altLang="en-US"/>
              <a:pPr/>
              <a:t>2016-5-10</a:t>
            </a:fld>
            <a:endParaRPr lang="en-US" altLang="zh-CN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2D0BACD-5B68-4A68-BC3A-8A51C4EC8B50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88C6158-DC17-4A77-96D1-1A3EB7150A0C}" type="datetimeFigureOut">
              <a:rPr lang="zh-CN" altLang="en-US"/>
              <a:pPr/>
              <a:t>2016-5-10</a:t>
            </a:fld>
            <a:endParaRPr lang="en-US" altLang="zh-CN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792E1D5-F1A4-4BD8-8F7F-28D4EC03B9A6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0FCC657-9635-4A83-B8FF-DCF519B20CE2}" type="datetimeFigureOut">
              <a:rPr lang="zh-CN" altLang="en-US"/>
              <a:pPr/>
              <a:t>2016-5-10</a:t>
            </a:fld>
            <a:endParaRPr lang="en-US" altLang="zh-CN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FBFC3CC-7207-46B8-931C-48653E781BAA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3C1F4B1-5AE8-4E5A-980B-CA29C1857882}" type="datetimeFigureOut">
              <a:rPr lang="zh-CN" altLang="en-US"/>
              <a:pPr/>
              <a:t>2016-5-10</a:t>
            </a:fld>
            <a:endParaRPr lang="en-US" altLang="zh-CN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080EB64-0DE5-43CB-A1EF-B4C39AABAA24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E666AB2-B008-436A-A61B-C3F96FD1B2BC}" type="datetimeFigureOut">
              <a:rPr lang="zh-CN" altLang="en-US"/>
              <a:pPr/>
              <a:t>2016-5-10</a:t>
            </a:fld>
            <a:endParaRPr lang="en-US" altLang="zh-CN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CE6972F-2C30-4E47-837C-7303E8838BCC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  <p:transition spd="med" advClick="0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6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</a:defRPr>
            </a:lvl1pPr>
          </a:lstStyle>
          <a:p>
            <a:fld id="{F19ECD15-15B9-4F66-B6CE-9EC95156E5ED}" type="datetimeFigureOut">
              <a:rPr lang="zh-CN" altLang="en-US"/>
              <a:pPr/>
              <a:t>2016-5-10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fld id="{6B3A59E6-63BA-4FD9-B07A-8A7B2961D65B}" type="slidenum">
              <a:rPr lang="zh-CN" altLang="en-US"/>
              <a:pPr/>
              <a:t>‹#›</a:t>
            </a:fld>
            <a:endParaRPr lang="en-US" altLang="zh-CN"/>
          </a:p>
        </p:txBody>
      </p:sp>
      <p:sp>
        <p:nvSpPr>
          <p:cNvPr id="6861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358775" y="1150938"/>
            <a:ext cx="8456613" cy="4965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72000" tIns="0" rIns="7200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        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2" r:id="rId2"/>
    <p:sldLayoutId id="2147483671" r:id="rId3"/>
    <p:sldLayoutId id="2147483670" r:id="rId4"/>
    <p:sldLayoutId id="2147483669" r:id="rId5"/>
    <p:sldLayoutId id="2147483668" r:id="rId6"/>
    <p:sldLayoutId id="2147483667" r:id="rId7"/>
    <p:sldLayoutId id="2147483666" r:id="rId8"/>
    <p:sldLayoutId id="2147483665" r:id="rId9"/>
    <p:sldLayoutId id="2147483664" r:id="rId10"/>
    <p:sldLayoutId id="2147483663" r:id="rId11"/>
    <p:sldLayoutId id="2147483662" r:id="rId12"/>
    <p:sldLayoutId id="2147483685" r:id="rId13"/>
    <p:sldLayoutId id="2147483686" r:id="rId14"/>
  </p:sldLayoutIdLst>
  <p:transition spd="med" advClick="0">
    <p:fade/>
  </p:transition>
  <p:timing>
    <p:tnLst>
      <p:par>
        <p:cTn id="1" dur="indefinite" restart="never" nodeType="tmRoot"/>
      </p:par>
    </p:tnLst>
  </p:timing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宋体" pitchFamily="2" charset="-122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宋体" pitchFamily="2" charset="-122"/>
          <a:ea typeface="宋体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宋体" pitchFamily="2" charset="-122"/>
          <a:ea typeface="宋体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宋体" pitchFamily="2" charset="-122"/>
          <a:ea typeface="宋体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宋体" pitchFamily="2" charset="-122"/>
          <a:ea typeface="宋体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9pPr>
    </p:titleStyle>
    <p:bodyStyle>
      <a:lvl1pPr algn="l" rtl="0" fontAlgn="base">
        <a:lnSpc>
          <a:spcPct val="122000"/>
        </a:lnSpc>
        <a:spcBef>
          <a:spcPct val="0"/>
        </a:spcBef>
        <a:spcAft>
          <a:spcPct val="0"/>
        </a:spcAft>
        <a:buFont typeface="宋体" pitchFamily="2" charset="-122"/>
        <a:defRPr sz="2400" b="1" kern="1200">
          <a:solidFill>
            <a:schemeClr val="tx1"/>
          </a:solidFill>
          <a:latin typeface="Times New Roman" pitchFamily="18" charset="0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宋体" pitchFamily="2" charset="-122"/>
        <a:buChar char="–"/>
        <a:defRPr sz="2800" kern="1200">
          <a:solidFill>
            <a:schemeClr val="tx1"/>
          </a:solidFill>
          <a:latin typeface="宋体" pitchFamily="2" charset="-122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宋体" pitchFamily="2" charset="-122"/>
        <a:buChar char="•"/>
        <a:defRPr sz="2400" kern="1200">
          <a:solidFill>
            <a:schemeClr val="tx1"/>
          </a:solidFill>
          <a:latin typeface="宋体" pitchFamily="2" charset="-122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宋体" pitchFamily="2" charset="-122"/>
        <a:buChar char="–"/>
        <a:defRPr sz="2000" kern="1200">
          <a:solidFill>
            <a:schemeClr val="tx1"/>
          </a:solidFill>
          <a:latin typeface="宋体" pitchFamily="2" charset="-122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宋体" pitchFamily="2" charset="-122"/>
        <a:buChar char="»"/>
        <a:defRPr sz="2000" kern="1200">
          <a:solidFill>
            <a:schemeClr val="tx1"/>
          </a:solidFill>
          <a:latin typeface="宋体" pitchFamily="2" charset="-122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</a:defRPr>
            </a:lvl1pPr>
          </a:lstStyle>
          <a:p>
            <a:fld id="{6AD8B659-CD97-46E4-A9A7-82BD1A2ECC25}" type="datetimeFigureOut">
              <a:rPr lang="zh-CN" altLang="en-US"/>
              <a:pPr/>
              <a:t>2016-5-10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fld id="{C6211024-BABC-4EBA-8E6A-93210A48E6E4}" type="slidenum">
              <a:rPr lang="zh-CN" altLang="en-US"/>
              <a:pPr/>
              <a:t>‹#›</a:t>
            </a:fld>
            <a:endParaRPr lang="en-US" altLang="zh-CN"/>
          </a:p>
        </p:txBody>
      </p:sp>
      <p:sp>
        <p:nvSpPr>
          <p:cNvPr id="69639" name="Text Box 7"/>
          <p:cNvSpPr txBox="1">
            <a:spLocks noChangeArrowheads="1"/>
          </p:cNvSpPr>
          <p:nvPr/>
        </p:nvSpPr>
        <p:spPr bwMode="auto">
          <a:xfrm>
            <a:off x="358775" y="2085975"/>
            <a:ext cx="8456613" cy="403066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/>
          <a:lstStyle/>
          <a:p>
            <a:pPr>
              <a:lnSpc>
                <a:spcPts val="3500"/>
              </a:lnSpc>
            </a:pPr>
            <a:r>
              <a:rPr lang="zh-CN" altLang="en-US" b="1"/>
              <a:t>　　</a:t>
            </a:r>
          </a:p>
        </p:txBody>
      </p:sp>
      <p:sp>
        <p:nvSpPr>
          <p:cNvPr id="69640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358775" y="2085975"/>
            <a:ext cx="8456613" cy="3959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        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96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639" grpId="0"/>
    </p:bldLst>
  </p:timing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宋体" pitchFamily="2" charset="-122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宋体" pitchFamily="2" charset="-122"/>
          <a:ea typeface="宋体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宋体" pitchFamily="2" charset="-122"/>
          <a:ea typeface="宋体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宋体" pitchFamily="2" charset="-122"/>
          <a:ea typeface="宋体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宋体" pitchFamily="2" charset="-122"/>
          <a:ea typeface="宋体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9pPr>
    </p:titleStyle>
    <p:bodyStyle>
      <a:lvl1pPr algn="l" rtl="0" eaLnBrk="0" fontAlgn="base" hangingPunct="0">
        <a:lnSpc>
          <a:spcPts val="3500"/>
        </a:lnSpc>
        <a:spcBef>
          <a:spcPct val="0"/>
        </a:spcBef>
        <a:spcAft>
          <a:spcPct val="0"/>
        </a:spcAft>
        <a:buFont typeface="宋体" pitchFamily="2" charset="-122"/>
        <a:defRPr sz="2400" b="1" kern="1200">
          <a:solidFill>
            <a:schemeClr val="tx1"/>
          </a:solidFill>
          <a:latin typeface="Times New Roman" pitchFamily="18" charset="0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宋体" pitchFamily="2" charset="-122"/>
        <a:buChar char="–"/>
        <a:defRPr sz="2800" kern="1200">
          <a:solidFill>
            <a:schemeClr val="tx1"/>
          </a:solidFill>
          <a:latin typeface="宋体" pitchFamily="2" charset="-122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宋体" pitchFamily="2" charset="-122"/>
        <a:buChar char="•"/>
        <a:defRPr sz="2400" kern="1200">
          <a:solidFill>
            <a:schemeClr val="tx1"/>
          </a:solidFill>
          <a:latin typeface="宋体" pitchFamily="2" charset="-122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宋体" pitchFamily="2" charset="-122"/>
        <a:buChar char="–"/>
        <a:defRPr sz="2000" kern="1200">
          <a:solidFill>
            <a:schemeClr val="tx1"/>
          </a:solidFill>
          <a:latin typeface="宋体" pitchFamily="2" charset="-122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宋体" pitchFamily="2" charset="-122"/>
        <a:buChar char="»"/>
        <a:defRPr sz="2000" kern="1200">
          <a:solidFill>
            <a:schemeClr val="tx1"/>
          </a:solidFill>
          <a:latin typeface="宋体" pitchFamily="2" charset="-122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.vml"/><Relationship Id="rId4" Type="http://schemas.openxmlformats.org/officeDocument/2006/relationships/oleObject" Target="../embeddings/Microsoft_Office_Word_97_-_2003___4.doc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2.vml"/><Relationship Id="rId5" Type="http://schemas.openxmlformats.org/officeDocument/2006/relationships/oleObject" Target="../embeddings/Microsoft_Office_Word_97_-_2003___92.doc"/><Relationship Id="rId4" Type="http://schemas.openxmlformats.org/officeDocument/2006/relationships/image" Target="../media/image6.png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93.vml"/><Relationship Id="rId4" Type="http://schemas.openxmlformats.org/officeDocument/2006/relationships/oleObject" Target="../embeddings/Microsoft_Office_Word_97_-_2003___93.doc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94.vml"/><Relationship Id="rId4" Type="http://schemas.openxmlformats.org/officeDocument/2006/relationships/oleObject" Target="../embeddings/Microsoft_Office_Word_97_-_2003___94.doc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95.vml"/><Relationship Id="rId4" Type="http://schemas.openxmlformats.org/officeDocument/2006/relationships/oleObject" Target="../embeddings/Microsoft_Office_Word_97_-_2003___95.doc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96.vml"/><Relationship Id="rId4" Type="http://schemas.openxmlformats.org/officeDocument/2006/relationships/oleObject" Target="../embeddings/Microsoft_Office_Word_97_-_2003___96.doc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97.vml"/><Relationship Id="rId4" Type="http://schemas.openxmlformats.org/officeDocument/2006/relationships/oleObject" Target="../embeddings/Microsoft_Office_Word_97_-_2003___97.doc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98.vml"/><Relationship Id="rId4" Type="http://schemas.openxmlformats.org/officeDocument/2006/relationships/oleObject" Target="../embeddings/Microsoft_Office_Word_97_-_2003___98.doc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99.vml"/><Relationship Id="rId4" Type="http://schemas.openxmlformats.org/officeDocument/2006/relationships/oleObject" Target="../embeddings/Microsoft_Office_Word_97_-_2003___99.doc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00.vml"/><Relationship Id="rId4" Type="http://schemas.openxmlformats.org/officeDocument/2006/relationships/oleObject" Target="../embeddings/Microsoft_Office_Word_97_-_2003___100.doc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01.vml"/><Relationship Id="rId4" Type="http://schemas.openxmlformats.org/officeDocument/2006/relationships/oleObject" Target="../embeddings/Microsoft_Office_Word_97_-_2003___101.doc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.vml"/><Relationship Id="rId5" Type="http://schemas.openxmlformats.org/officeDocument/2006/relationships/oleObject" Target="../embeddings/Microsoft_Office_Word_97_-_2003___5.doc"/><Relationship Id="rId4" Type="http://schemas.openxmlformats.org/officeDocument/2006/relationships/image" Target="../media/image6.png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02.vml"/><Relationship Id="rId4" Type="http://schemas.openxmlformats.org/officeDocument/2006/relationships/oleObject" Target="../embeddings/Microsoft_Office_Word_97_-_2003___102.doc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03.vml"/><Relationship Id="rId4" Type="http://schemas.openxmlformats.org/officeDocument/2006/relationships/oleObject" Target="../embeddings/Microsoft_Office_Word_97_-_2003___103.doc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04.vml"/><Relationship Id="rId4" Type="http://schemas.openxmlformats.org/officeDocument/2006/relationships/oleObject" Target="../embeddings/Microsoft_Office_Word_97_-_2003___104.doc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05.vml"/><Relationship Id="rId4" Type="http://schemas.openxmlformats.org/officeDocument/2006/relationships/oleObject" Target="../embeddings/Microsoft_Office_Word_97_-_2003___105.doc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06.vml"/><Relationship Id="rId4" Type="http://schemas.openxmlformats.org/officeDocument/2006/relationships/oleObject" Target="../embeddings/Microsoft_Office_Word_97_-_2003___106.doc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07.vml"/><Relationship Id="rId4" Type="http://schemas.openxmlformats.org/officeDocument/2006/relationships/oleObject" Target="../embeddings/Microsoft_Office_Word_97_-_2003___107.doc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08.vml"/><Relationship Id="rId4" Type="http://schemas.openxmlformats.org/officeDocument/2006/relationships/oleObject" Target="../embeddings/Microsoft_Office_Word_97_-_2003___108.doc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9.vml"/><Relationship Id="rId5" Type="http://schemas.openxmlformats.org/officeDocument/2006/relationships/oleObject" Target="../embeddings/Microsoft_Office_Word_97_-_2003___109.doc"/><Relationship Id="rId4" Type="http://schemas.openxmlformats.org/officeDocument/2006/relationships/image" Target="../media/image6.png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10.vml"/><Relationship Id="rId4" Type="http://schemas.openxmlformats.org/officeDocument/2006/relationships/oleObject" Target="../embeddings/Microsoft_Office_Word_97_-_2003___110.doc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11.vml"/><Relationship Id="rId4" Type="http://schemas.openxmlformats.org/officeDocument/2006/relationships/oleObject" Target="../embeddings/Microsoft_Office_Word_97_-_2003___111.doc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.vml"/><Relationship Id="rId4" Type="http://schemas.openxmlformats.org/officeDocument/2006/relationships/oleObject" Target="../embeddings/Microsoft_Office_Word_97_-_2003___6.doc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12.vml"/><Relationship Id="rId4" Type="http://schemas.openxmlformats.org/officeDocument/2006/relationships/oleObject" Target="../embeddings/Microsoft_Office_Word_97_-_2003___112.doc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13.vml"/><Relationship Id="rId4" Type="http://schemas.openxmlformats.org/officeDocument/2006/relationships/oleObject" Target="../embeddings/Microsoft_Office_Word_97_-_2003___113.doc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14.vml"/><Relationship Id="rId4" Type="http://schemas.openxmlformats.org/officeDocument/2006/relationships/oleObject" Target="../embeddings/Microsoft_Office_Word_97_-_2003___114.doc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15.vml"/><Relationship Id="rId4" Type="http://schemas.openxmlformats.org/officeDocument/2006/relationships/oleObject" Target="../embeddings/Microsoft_Office_Word_97_-_2003___115.doc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6.vml"/><Relationship Id="rId5" Type="http://schemas.openxmlformats.org/officeDocument/2006/relationships/oleObject" Target="../embeddings/Microsoft_Office_Word_97_-_2003___116.doc"/><Relationship Id="rId4" Type="http://schemas.openxmlformats.org/officeDocument/2006/relationships/image" Target="../media/image6.png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17.vml"/><Relationship Id="rId4" Type="http://schemas.openxmlformats.org/officeDocument/2006/relationships/oleObject" Target="../embeddings/Microsoft_Office_Word_97_-_2003___117.doc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18.vml"/><Relationship Id="rId4" Type="http://schemas.openxmlformats.org/officeDocument/2006/relationships/oleObject" Target="../embeddings/Microsoft_Office_Word_97_-_2003___118.doc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19.vml"/><Relationship Id="rId4" Type="http://schemas.openxmlformats.org/officeDocument/2006/relationships/oleObject" Target="../embeddings/Microsoft_Office_Word_97_-_2003___119.doc"/></Relationships>
</file>

<file path=ppt/slides/_rels/slide1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20.vml"/><Relationship Id="rId4" Type="http://schemas.openxmlformats.org/officeDocument/2006/relationships/oleObject" Target="../embeddings/Microsoft_Office_Word_97_-_2003___120.doc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21.vml"/><Relationship Id="rId4" Type="http://schemas.openxmlformats.org/officeDocument/2006/relationships/oleObject" Target="../embeddings/Microsoft_Office_Word_97_-_2003___121.doc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.vml"/><Relationship Id="rId6" Type="http://schemas.openxmlformats.org/officeDocument/2006/relationships/package" Target="../embeddings/Microsoft_Office_Word___1.docx"/><Relationship Id="rId5" Type="http://schemas.openxmlformats.org/officeDocument/2006/relationships/oleObject" Target="../embeddings/Microsoft_Office_Word_97_-_2003___7.doc"/><Relationship Id="rId4" Type="http://schemas.openxmlformats.org/officeDocument/2006/relationships/image" Target="../media/image6.png"/></Relationships>
</file>

<file path=ppt/slides/_rels/slide1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22.vml"/><Relationship Id="rId4" Type="http://schemas.openxmlformats.org/officeDocument/2006/relationships/oleObject" Target="../embeddings/Microsoft_Office_Word_97_-_2003___122.doc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23.vml"/><Relationship Id="rId4" Type="http://schemas.openxmlformats.org/officeDocument/2006/relationships/oleObject" Target="../embeddings/Microsoft_Office_Word_97_-_2003___123.doc"/></Relationships>
</file>

<file path=ppt/slides/_rels/slide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1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24.vml"/><Relationship Id="rId5" Type="http://schemas.openxmlformats.org/officeDocument/2006/relationships/oleObject" Target="../embeddings/Microsoft_Office_Word_97_-_2003___124.doc"/><Relationship Id="rId4" Type="http://schemas.openxmlformats.org/officeDocument/2006/relationships/image" Target="../media/image6.png"/></Relationships>
</file>

<file path=ppt/slides/_rels/slide1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25.vml"/><Relationship Id="rId4" Type="http://schemas.openxmlformats.org/officeDocument/2006/relationships/oleObject" Target="../embeddings/Microsoft_Office_Word_97_-_2003___125.doc"/></Relationships>
</file>

<file path=ppt/slides/_rels/slide1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26.vml"/><Relationship Id="rId4" Type="http://schemas.openxmlformats.org/officeDocument/2006/relationships/oleObject" Target="../embeddings/Microsoft_Office_Word_97_-_2003___126.doc"/></Relationships>
</file>

<file path=ppt/slides/_rels/slide1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27.vml"/><Relationship Id="rId4" Type="http://schemas.openxmlformats.org/officeDocument/2006/relationships/oleObject" Target="../embeddings/Microsoft_Office_Word_97_-_2003___127.doc"/></Relationships>
</file>

<file path=ppt/slides/_rels/slide1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28.vml"/><Relationship Id="rId4" Type="http://schemas.openxmlformats.org/officeDocument/2006/relationships/oleObject" Target="../embeddings/Microsoft_Office_Word_97_-_2003___128.doc"/></Relationships>
</file>

<file path=ppt/slides/_rels/slide1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29.vml"/><Relationship Id="rId4" Type="http://schemas.openxmlformats.org/officeDocument/2006/relationships/oleObject" Target="../embeddings/Microsoft_Office_Word_97_-_2003___129.doc"/></Relationships>
</file>

<file path=ppt/slides/_rels/slide1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30.vml"/><Relationship Id="rId4" Type="http://schemas.openxmlformats.org/officeDocument/2006/relationships/oleObject" Target="../embeddings/Microsoft_Office_Word_97_-_2003___130.doc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.vml"/><Relationship Id="rId5" Type="http://schemas.openxmlformats.org/officeDocument/2006/relationships/package" Target="../embeddings/Microsoft_Office_Word___2.docx"/><Relationship Id="rId4" Type="http://schemas.openxmlformats.org/officeDocument/2006/relationships/oleObject" Target="../embeddings/Microsoft_Office_Word_97_-_2003___8.doc"/></Relationships>
</file>

<file path=ppt/slides/_rels/slide1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31.vml"/><Relationship Id="rId4" Type="http://schemas.openxmlformats.org/officeDocument/2006/relationships/oleObject" Target="../embeddings/Microsoft_Office_Word_97_-_2003___131.doc"/></Relationships>
</file>

<file path=ppt/slides/_rels/slide1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32.vml"/><Relationship Id="rId4" Type="http://schemas.openxmlformats.org/officeDocument/2006/relationships/oleObject" Target="../embeddings/Microsoft_Office_Word_97_-_2003___132.doc"/></Relationships>
</file>

<file path=ppt/slides/_rels/slide1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33.vml"/><Relationship Id="rId5" Type="http://schemas.openxmlformats.org/officeDocument/2006/relationships/oleObject" Target="../embeddings/Microsoft_Office_Word_97_-_2003___133.doc"/><Relationship Id="rId4" Type="http://schemas.openxmlformats.org/officeDocument/2006/relationships/image" Target="../media/image6.png"/></Relationships>
</file>

<file path=ppt/slides/_rels/slide1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34.vml"/><Relationship Id="rId4" Type="http://schemas.openxmlformats.org/officeDocument/2006/relationships/oleObject" Target="../embeddings/Microsoft_Office_Word_97_-_2003___134.doc"/></Relationships>
</file>

<file path=ppt/slides/_rels/slide1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35.vml"/><Relationship Id="rId4" Type="http://schemas.openxmlformats.org/officeDocument/2006/relationships/oleObject" Target="../embeddings/Microsoft_Office_Word_97_-_2003___135.doc"/></Relationships>
</file>

<file path=ppt/slides/_rels/slide1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36.vml"/><Relationship Id="rId4" Type="http://schemas.openxmlformats.org/officeDocument/2006/relationships/oleObject" Target="../embeddings/Microsoft_Office_Word_97_-_2003___136.doc"/></Relationships>
</file>

<file path=ppt/slides/_rels/slide1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37.vml"/><Relationship Id="rId4" Type="http://schemas.openxmlformats.org/officeDocument/2006/relationships/oleObject" Target="../embeddings/Microsoft_Office_Word_97_-_2003___137.doc"/></Relationships>
</file>

<file path=ppt/slides/_rels/slide1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38.vml"/><Relationship Id="rId4" Type="http://schemas.openxmlformats.org/officeDocument/2006/relationships/oleObject" Target="../embeddings/Microsoft_Office_Word_97_-_2003___138.doc"/></Relationships>
</file>

<file path=ppt/slides/_rels/slide1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39.vml"/><Relationship Id="rId4" Type="http://schemas.openxmlformats.org/officeDocument/2006/relationships/oleObject" Target="../embeddings/Microsoft_Office_Word_97_-_2003___139.doc"/></Relationships>
</file>

<file path=ppt/slides/_rels/slide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40.vml"/><Relationship Id="rId4" Type="http://schemas.openxmlformats.org/officeDocument/2006/relationships/oleObject" Target="../embeddings/Microsoft_Office_Word_97_-_2003___140.doc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4" Type="http://schemas.openxmlformats.org/officeDocument/2006/relationships/oleObject" Target="../embeddings/Microsoft_Office_Word_97_-_2003___9.doc"/></Relationships>
</file>

<file path=ppt/slides/_rels/slide1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41.vml"/><Relationship Id="rId4" Type="http://schemas.openxmlformats.org/officeDocument/2006/relationships/oleObject" Target="../embeddings/Microsoft_Office_Word_97_-_2003___141.doc"/></Relationships>
</file>

<file path=ppt/slides/_rels/slide1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42.vml"/><Relationship Id="rId4" Type="http://schemas.openxmlformats.org/officeDocument/2006/relationships/oleObject" Target="../embeddings/Microsoft_Office_Word_97_-_2003___142.doc"/></Relationships>
</file>

<file path=ppt/slides/_rels/slide1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43.vml"/><Relationship Id="rId4" Type="http://schemas.openxmlformats.org/officeDocument/2006/relationships/oleObject" Target="../embeddings/Microsoft_Office_Word_97_-_2003___143.doc"/></Relationships>
</file>

<file path=ppt/slides/_rels/slide1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44.vml"/><Relationship Id="rId4" Type="http://schemas.openxmlformats.org/officeDocument/2006/relationships/oleObject" Target="../embeddings/Microsoft_Office_Word_97_-_2003___144.doc"/></Relationships>
</file>

<file path=ppt/slides/_rels/slide1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45.vml"/><Relationship Id="rId4" Type="http://schemas.openxmlformats.org/officeDocument/2006/relationships/oleObject" Target="../embeddings/Microsoft_Office_Word_97_-_2003___145.doc"/></Relationships>
</file>

<file path=ppt/slides/_rels/slide1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46.vml"/><Relationship Id="rId4" Type="http://schemas.openxmlformats.org/officeDocument/2006/relationships/oleObject" Target="../embeddings/Microsoft_Office_Word_97_-_2003___146.doc"/></Relationships>
</file>

<file path=ppt/slides/_rels/slide1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47.vml"/><Relationship Id="rId4" Type="http://schemas.openxmlformats.org/officeDocument/2006/relationships/oleObject" Target="../embeddings/Microsoft_Office_Word_97_-_2003___147.doc"/></Relationships>
</file>

<file path=ppt/slides/_rels/slide1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1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48.vml"/><Relationship Id="rId5" Type="http://schemas.openxmlformats.org/officeDocument/2006/relationships/oleObject" Target="../embeddings/Microsoft_Office_Word_97_-_2003___148.doc"/><Relationship Id="rId4" Type="http://schemas.openxmlformats.org/officeDocument/2006/relationships/image" Target="../media/image6.png"/></Relationships>
</file>

<file path=ppt/slides/_rels/slide1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49.vml"/><Relationship Id="rId5" Type="http://schemas.openxmlformats.org/officeDocument/2006/relationships/oleObject" Target="../embeddings/Microsoft_Office_Word_97_-_2003___149.doc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0.vml"/><Relationship Id="rId5" Type="http://schemas.openxmlformats.org/officeDocument/2006/relationships/oleObject" Target="../embeddings/Microsoft_Office_Word_97_-_2003___10.doc"/><Relationship Id="rId4" Type="http://schemas.openxmlformats.org/officeDocument/2006/relationships/image" Target="../media/image6.png"/></Relationships>
</file>

<file path=ppt/slides/_rels/slide1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50.vml"/><Relationship Id="rId5" Type="http://schemas.openxmlformats.org/officeDocument/2006/relationships/oleObject" Target="../embeddings/Microsoft_Office_Word_97_-_2003___150.doc"/><Relationship Id="rId4" Type="http://schemas.openxmlformats.org/officeDocument/2006/relationships/image" Target="../media/image6.png"/></Relationships>
</file>

<file path=ppt/slides/_rels/slide1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51.vml"/><Relationship Id="rId5" Type="http://schemas.openxmlformats.org/officeDocument/2006/relationships/oleObject" Target="../embeddings/Microsoft_Office_Word_97_-_2003___151.doc"/><Relationship Id="rId4" Type="http://schemas.openxmlformats.org/officeDocument/2006/relationships/image" Target="../media/image6.png"/></Relationships>
</file>

<file path=ppt/slides/_rels/slide1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52.vml"/><Relationship Id="rId4" Type="http://schemas.openxmlformats.org/officeDocument/2006/relationships/oleObject" Target="../embeddings/Microsoft_Office_Word_97_-_2003___152.doc"/></Relationships>
</file>

<file path=ppt/slides/_rels/slide1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53.vml"/><Relationship Id="rId5" Type="http://schemas.openxmlformats.org/officeDocument/2006/relationships/oleObject" Target="../embeddings/Microsoft_Office_Word_97_-_2003___153.doc"/><Relationship Id="rId4" Type="http://schemas.openxmlformats.org/officeDocument/2006/relationships/image" Target="../media/image6.png"/></Relationships>
</file>

<file path=ppt/slides/_rels/slide1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154.vml"/><Relationship Id="rId5" Type="http://schemas.openxmlformats.org/officeDocument/2006/relationships/package" Target="../embeddings/Microsoft_Office_Word___6.docx"/><Relationship Id="rId4" Type="http://schemas.openxmlformats.org/officeDocument/2006/relationships/oleObject" Target="../embeddings/Microsoft_Office_Word_97_-_2003___154.doc"/></Relationships>
</file>

<file path=ppt/slides/_rels/slide1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155.vml"/><Relationship Id="rId5" Type="http://schemas.openxmlformats.org/officeDocument/2006/relationships/package" Target="../embeddings/Microsoft_Office_Word___7.docx"/><Relationship Id="rId4" Type="http://schemas.openxmlformats.org/officeDocument/2006/relationships/oleObject" Target="../embeddings/Microsoft_Office_Word_97_-_2003___155.doc"/></Relationships>
</file>

<file path=ppt/slides/_rels/slide1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56.vml"/><Relationship Id="rId5" Type="http://schemas.openxmlformats.org/officeDocument/2006/relationships/oleObject" Target="../embeddings/Microsoft_Office_Word_97_-_2003___156.doc"/><Relationship Id="rId4" Type="http://schemas.openxmlformats.org/officeDocument/2006/relationships/image" Target="../media/image6.png"/></Relationships>
</file>

<file path=ppt/slides/_rels/slide1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157.vml"/><Relationship Id="rId4" Type="http://schemas.openxmlformats.org/officeDocument/2006/relationships/oleObject" Target="../embeddings/Microsoft_Office_Word_97_-_2003___157.doc"/></Relationships>
</file>

<file path=ppt/slides/_rels/slide1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158.vml"/><Relationship Id="rId4" Type="http://schemas.openxmlformats.org/officeDocument/2006/relationships/oleObject" Target="../embeddings/Microsoft_Office_Word_97_-_2003___158.doc"/></Relationships>
</file>

<file path=ppt/slides/_rels/slide1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159.vml"/><Relationship Id="rId4" Type="http://schemas.openxmlformats.org/officeDocument/2006/relationships/oleObject" Target="../embeddings/Microsoft_Office_Word_97_-_2003___159.doc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1.vml"/><Relationship Id="rId4" Type="http://schemas.openxmlformats.org/officeDocument/2006/relationships/oleObject" Target="../embeddings/Microsoft_Office_Word_97_-_2003___11.doc"/></Relationships>
</file>

<file path=ppt/slides/_rels/slide1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160.vml"/><Relationship Id="rId4" Type="http://schemas.openxmlformats.org/officeDocument/2006/relationships/oleObject" Target="../embeddings/Microsoft_Office_Word_97_-_2003___160.doc"/></Relationships>
</file>

<file path=ppt/slides/_rels/slide1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161.vml"/><Relationship Id="rId4" Type="http://schemas.openxmlformats.org/officeDocument/2006/relationships/oleObject" Target="../embeddings/Microsoft_Office_Word_97_-_2003___161.doc"/></Relationships>
</file>

<file path=ppt/slides/_rels/slide1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162.vml"/><Relationship Id="rId4" Type="http://schemas.openxmlformats.org/officeDocument/2006/relationships/oleObject" Target="../embeddings/Microsoft_Office_Word_97_-_2003___162.doc"/></Relationships>
</file>

<file path=ppt/slides/_rels/slide1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163.vml"/><Relationship Id="rId4" Type="http://schemas.openxmlformats.org/officeDocument/2006/relationships/oleObject" Target="../embeddings/Microsoft_Office_Word_97_-_2003___163.doc"/></Relationships>
</file>

<file path=ppt/slides/_rels/slide1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164.vml"/><Relationship Id="rId4" Type="http://schemas.openxmlformats.org/officeDocument/2006/relationships/oleObject" Target="../embeddings/Microsoft_Office_Word_97_-_2003___164.doc"/></Relationships>
</file>

<file path=ppt/slides/_rels/slide1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165.vml"/><Relationship Id="rId4" Type="http://schemas.openxmlformats.org/officeDocument/2006/relationships/oleObject" Target="../embeddings/Microsoft_Office_Word_97_-_2003___165.doc"/></Relationships>
</file>

<file path=ppt/slides/_rels/slide1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166.vml"/><Relationship Id="rId4" Type="http://schemas.openxmlformats.org/officeDocument/2006/relationships/oleObject" Target="../embeddings/Microsoft_Office_Word_97_-_2003___166.doc"/></Relationships>
</file>

<file path=ppt/slides/_rels/slide1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167.vml"/><Relationship Id="rId4" Type="http://schemas.openxmlformats.org/officeDocument/2006/relationships/oleObject" Target="../embeddings/Microsoft_Office_Word_97_-_2003___167.doc"/></Relationships>
</file>

<file path=ppt/slides/_rels/slide1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68.vml"/><Relationship Id="rId5" Type="http://schemas.openxmlformats.org/officeDocument/2006/relationships/oleObject" Target="../embeddings/Microsoft_Office_Word_97_-_2003___168.doc"/><Relationship Id="rId4" Type="http://schemas.openxmlformats.org/officeDocument/2006/relationships/image" Target="../media/image6.png"/></Relationships>
</file>

<file path=ppt/slides/_rels/slide1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169.vml"/><Relationship Id="rId4" Type="http://schemas.openxmlformats.org/officeDocument/2006/relationships/oleObject" Target="../embeddings/Microsoft_Office_Word_97_-_2003___169.doc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2.vml"/><Relationship Id="rId4" Type="http://schemas.openxmlformats.org/officeDocument/2006/relationships/oleObject" Target="../embeddings/Microsoft_Office_Word_97_-_2003___12.doc"/></Relationships>
</file>

<file path=ppt/slides/_rels/slide1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170.vml"/><Relationship Id="rId4" Type="http://schemas.openxmlformats.org/officeDocument/2006/relationships/oleObject" Target="../embeddings/Microsoft_Office_Word_97_-_2003___170.doc"/></Relationships>
</file>

<file path=ppt/slides/_rels/slide1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171.vml"/><Relationship Id="rId4" Type="http://schemas.openxmlformats.org/officeDocument/2006/relationships/oleObject" Target="../embeddings/Microsoft_Office_Word_97_-_2003___171.doc"/></Relationships>
</file>

<file path=ppt/slides/_rels/slide1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172.vml"/><Relationship Id="rId4" Type="http://schemas.openxmlformats.org/officeDocument/2006/relationships/oleObject" Target="../embeddings/Microsoft_Office_Word_97_-_2003___172.doc"/></Relationships>
</file>

<file path=ppt/slides/_rels/slide1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173.vml"/><Relationship Id="rId4" Type="http://schemas.openxmlformats.org/officeDocument/2006/relationships/oleObject" Target="../embeddings/Microsoft_Office_Word_97_-_2003___173.doc"/></Relationships>
</file>

<file path=ppt/slides/_rels/slide1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74.vml"/><Relationship Id="rId5" Type="http://schemas.openxmlformats.org/officeDocument/2006/relationships/oleObject" Target="../embeddings/Microsoft_Office_Word_97_-_2003___174.doc"/><Relationship Id="rId4" Type="http://schemas.openxmlformats.org/officeDocument/2006/relationships/image" Target="../media/image6.png"/></Relationships>
</file>

<file path=ppt/slides/_rels/slide1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175.vml"/><Relationship Id="rId4" Type="http://schemas.openxmlformats.org/officeDocument/2006/relationships/oleObject" Target="../embeddings/Microsoft_Office_Word_97_-_2003___175.doc"/></Relationships>
</file>

<file path=ppt/slides/_rels/slide1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176.vml"/><Relationship Id="rId4" Type="http://schemas.openxmlformats.org/officeDocument/2006/relationships/oleObject" Target="../embeddings/Microsoft_Office_Word_97_-_2003___176.doc"/></Relationships>
</file>

<file path=ppt/slides/_rels/slide1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177.vml"/><Relationship Id="rId4" Type="http://schemas.openxmlformats.org/officeDocument/2006/relationships/oleObject" Target="../embeddings/Microsoft_Office_Word_97_-_2003___177.doc"/></Relationships>
</file>

<file path=ppt/slides/_rels/slide1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178.vml"/><Relationship Id="rId4" Type="http://schemas.openxmlformats.org/officeDocument/2006/relationships/oleObject" Target="../embeddings/Microsoft_Office_Word_97_-_2003___178.doc"/></Relationships>
</file>

<file path=ppt/slides/_rels/slide1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179.vml"/><Relationship Id="rId4" Type="http://schemas.openxmlformats.org/officeDocument/2006/relationships/oleObject" Target="../embeddings/Microsoft_Office_Word_97_-_2003___179.doc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3.vml"/><Relationship Id="rId4" Type="http://schemas.openxmlformats.org/officeDocument/2006/relationships/oleObject" Target="../embeddings/Microsoft_Office_Word_97_-_2003___13.doc"/></Relationships>
</file>

<file path=ppt/slides/_rels/slide1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180.vml"/><Relationship Id="rId4" Type="http://schemas.openxmlformats.org/officeDocument/2006/relationships/oleObject" Target="../embeddings/Microsoft_Office_Word_97_-_2003___180.doc"/></Relationships>
</file>

<file path=ppt/slides/_rels/slide1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181.vml"/><Relationship Id="rId4" Type="http://schemas.openxmlformats.org/officeDocument/2006/relationships/oleObject" Target="../embeddings/Microsoft_Office_Word_97_-_2003___181.doc"/></Relationships>
</file>

<file path=ppt/slides/_rels/slide1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1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2.vml"/><Relationship Id="rId5" Type="http://schemas.openxmlformats.org/officeDocument/2006/relationships/oleObject" Target="../embeddings/Microsoft_Office_Word_97_-_2003___182.doc"/><Relationship Id="rId4" Type="http://schemas.openxmlformats.org/officeDocument/2006/relationships/image" Target="../media/image6.png"/></Relationships>
</file>

<file path=ppt/slides/_rels/slide1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3.vml"/><Relationship Id="rId5" Type="http://schemas.openxmlformats.org/officeDocument/2006/relationships/oleObject" Target="../embeddings/Microsoft_Office_Word_97_-_2003___183.doc"/><Relationship Id="rId4" Type="http://schemas.openxmlformats.org/officeDocument/2006/relationships/image" Target="../media/image6.png"/></Relationships>
</file>

<file path=ppt/slides/_rels/slide1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4.vml"/><Relationship Id="rId5" Type="http://schemas.openxmlformats.org/officeDocument/2006/relationships/oleObject" Target="../embeddings/Microsoft_Office_Word_97_-_2003___184.doc"/><Relationship Id="rId4" Type="http://schemas.openxmlformats.org/officeDocument/2006/relationships/image" Target="../media/image6.png"/></Relationships>
</file>

<file path=ppt/slides/_rels/slide1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5.vml"/><Relationship Id="rId5" Type="http://schemas.openxmlformats.org/officeDocument/2006/relationships/oleObject" Target="../embeddings/Microsoft_Office_Word_97_-_2003___185.doc"/><Relationship Id="rId4" Type="http://schemas.openxmlformats.org/officeDocument/2006/relationships/image" Target="../media/image6.png"/></Relationships>
</file>

<file path=ppt/slides/_rels/slide1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6.vml"/><Relationship Id="rId4" Type="http://schemas.openxmlformats.org/officeDocument/2006/relationships/oleObject" Target="../embeddings/Microsoft_Office_Word_97_-_2003___186.doc"/></Relationships>
</file>

<file path=ppt/slides/_rels/slide1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87.vml"/><Relationship Id="rId5" Type="http://schemas.openxmlformats.org/officeDocument/2006/relationships/oleObject" Target="../embeddings/Microsoft_Office_Word_97_-_2003___187.doc"/><Relationship Id="rId4" Type="http://schemas.openxmlformats.org/officeDocument/2006/relationships/image" Target="../media/image6.png"/></Relationships>
</file>

<file path=ppt/slides/_rels/slide1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88.vml"/><Relationship Id="rId5" Type="http://schemas.openxmlformats.org/officeDocument/2006/relationships/package" Target="../embeddings/Microsoft_Office_Word___8.docx"/><Relationship Id="rId4" Type="http://schemas.openxmlformats.org/officeDocument/2006/relationships/oleObject" Target="../embeddings/Microsoft_Office_Word_97_-_2003___188.doc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4.vml"/><Relationship Id="rId4" Type="http://schemas.openxmlformats.org/officeDocument/2006/relationships/oleObject" Target="../embeddings/Microsoft_Office_Word_97_-_2003___14.doc"/></Relationships>
</file>

<file path=ppt/slides/_rels/slide2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89.vml"/><Relationship Id="rId5" Type="http://schemas.openxmlformats.org/officeDocument/2006/relationships/package" Target="../embeddings/Microsoft_Office_Word___9.docx"/><Relationship Id="rId4" Type="http://schemas.openxmlformats.org/officeDocument/2006/relationships/oleObject" Target="../embeddings/Microsoft_Office_Word_97_-_2003___189.doc"/></Relationships>
</file>

<file path=ppt/slides/_rels/slide2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90.vml"/><Relationship Id="rId5" Type="http://schemas.openxmlformats.org/officeDocument/2006/relationships/oleObject" Target="../embeddings/Microsoft_Office_Word_97_-_2003___190.doc"/><Relationship Id="rId4" Type="http://schemas.openxmlformats.org/officeDocument/2006/relationships/image" Target="../media/image6.png"/></Relationships>
</file>

<file path=ppt/slides/_rels/slide2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91.vml"/><Relationship Id="rId4" Type="http://schemas.openxmlformats.org/officeDocument/2006/relationships/oleObject" Target="../embeddings/Microsoft_Office_Word_97_-_2003___191.doc"/></Relationships>
</file>

<file path=ppt/slides/_rels/slide2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92.vml"/><Relationship Id="rId4" Type="http://schemas.openxmlformats.org/officeDocument/2006/relationships/oleObject" Target="../embeddings/Microsoft_Office_Word_97_-_2003___192.doc"/></Relationships>
</file>

<file path=ppt/slides/_rels/slide2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93.vml"/><Relationship Id="rId4" Type="http://schemas.openxmlformats.org/officeDocument/2006/relationships/oleObject" Target="../embeddings/Microsoft_Office_Word_97_-_2003___193.doc"/></Relationships>
</file>

<file path=ppt/slides/_rels/slide2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94.vml"/><Relationship Id="rId4" Type="http://schemas.openxmlformats.org/officeDocument/2006/relationships/oleObject" Target="../embeddings/Microsoft_Office_Word_97_-_2003___194.doc"/></Relationships>
</file>

<file path=ppt/slides/_rels/slide2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95.vml"/><Relationship Id="rId4" Type="http://schemas.openxmlformats.org/officeDocument/2006/relationships/oleObject" Target="../embeddings/Microsoft_Office_Word_97_-_2003___195.doc"/></Relationships>
</file>

<file path=ppt/slides/_rels/slide2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96.vml"/><Relationship Id="rId4" Type="http://schemas.openxmlformats.org/officeDocument/2006/relationships/oleObject" Target="../embeddings/Microsoft_Office_Word_97_-_2003___196.doc"/></Relationships>
</file>

<file path=ppt/slides/_rels/slide2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97.vml"/><Relationship Id="rId4" Type="http://schemas.openxmlformats.org/officeDocument/2006/relationships/oleObject" Target="../embeddings/Microsoft_Office_Word_97_-_2003___197.doc"/></Relationships>
</file>

<file path=ppt/slides/_rels/slide2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98.vml"/><Relationship Id="rId4" Type="http://schemas.openxmlformats.org/officeDocument/2006/relationships/oleObject" Target="../embeddings/Microsoft_Office_Word_97_-_2003___198.doc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5.vml"/><Relationship Id="rId4" Type="http://schemas.openxmlformats.org/officeDocument/2006/relationships/oleObject" Target="../embeddings/Microsoft_Office_Word_97_-_2003___15.doc"/></Relationships>
</file>

<file path=ppt/slides/_rels/slide2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99.vml"/><Relationship Id="rId4" Type="http://schemas.openxmlformats.org/officeDocument/2006/relationships/oleObject" Target="../embeddings/Microsoft_Office_Word_97_-_2003___199.doc"/></Relationships>
</file>

<file path=ppt/slides/_rels/slide2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00.vml"/><Relationship Id="rId4" Type="http://schemas.openxmlformats.org/officeDocument/2006/relationships/oleObject" Target="../embeddings/Microsoft_Office_Word_97_-_2003___200.doc"/></Relationships>
</file>

<file path=ppt/slides/_rels/slide2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01.vml"/><Relationship Id="rId4" Type="http://schemas.openxmlformats.org/officeDocument/2006/relationships/oleObject" Target="../embeddings/Microsoft_Office_Word_97_-_2003___201.doc"/></Relationships>
</file>

<file path=ppt/slides/_rels/slide2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02.vml"/><Relationship Id="rId5" Type="http://schemas.openxmlformats.org/officeDocument/2006/relationships/oleObject" Target="../embeddings/Microsoft_Office_Word_97_-_2003___202.doc"/><Relationship Id="rId4" Type="http://schemas.openxmlformats.org/officeDocument/2006/relationships/image" Target="../media/image6.png"/></Relationships>
</file>

<file path=ppt/slides/_rels/slide2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03.vml"/><Relationship Id="rId4" Type="http://schemas.openxmlformats.org/officeDocument/2006/relationships/oleObject" Target="../embeddings/Microsoft_Office_Word_97_-_2003___203.doc"/></Relationships>
</file>

<file path=ppt/slides/_rels/slide2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04.vml"/><Relationship Id="rId4" Type="http://schemas.openxmlformats.org/officeDocument/2006/relationships/oleObject" Target="../embeddings/Microsoft_Office_Word_97_-_2003___204.doc"/></Relationships>
</file>

<file path=ppt/slides/_rels/slide2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05.vml"/><Relationship Id="rId4" Type="http://schemas.openxmlformats.org/officeDocument/2006/relationships/oleObject" Target="../embeddings/Microsoft_Office_Word_97_-_2003___205.doc"/></Relationships>
</file>

<file path=ppt/slides/_rels/slide2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06.vml"/><Relationship Id="rId4" Type="http://schemas.openxmlformats.org/officeDocument/2006/relationships/oleObject" Target="../embeddings/Microsoft_Office_Word_97_-_2003___206.doc"/></Relationships>
</file>

<file path=ppt/slides/_rels/slide2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07.vml"/><Relationship Id="rId4" Type="http://schemas.openxmlformats.org/officeDocument/2006/relationships/oleObject" Target="../embeddings/Microsoft_Office_Word_97_-_2003___207.doc"/></Relationships>
</file>

<file path=ppt/slides/_rels/slide2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08.vml"/><Relationship Id="rId4" Type="http://schemas.openxmlformats.org/officeDocument/2006/relationships/oleObject" Target="../embeddings/Microsoft_Office_Word_97_-_2003___208.doc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6.vml"/><Relationship Id="rId4" Type="http://schemas.openxmlformats.org/officeDocument/2006/relationships/oleObject" Target="../embeddings/Microsoft_Office_Word_97_-_2003___16.doc"/></Relationships>
</file>

<file path=ppt/slides/_rels/slide2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09.vml"/><Relationship Id="rId5" Type="http://schemas.openxmlformats.org/officeDocument/2006/relationships/oleObject" Target="../embeddings/Microsoft_Office_Word_97_-_2003___209.doc"/><Relationship Id="rId4" Type="http://schemas.openxmlformats.org/officeDocument/2006/relationships/image" Target="../media/image6.png"/></Relationships>
</file>

<file path=ppt/slides/_rels/slide2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10.vml"/><Relationship Id="rId4" Type="http://schemas.openxmlformats.org/officeDocument/2006/relationships/oleObject" Target="../embeddings/Microsoft_Office_Word_97_-_2003___210.doc"/></Relationships>
</file>

<file path=ppt/slides/_rels/slide2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11.vml"/><Relationship Id="rId4" Type="http://schemas.openxmlformats.org/officeDocument/2006/relationships/oleObject" Target="../embeddings/Microsoft_Office_Word_97_-_2003___211.doc"/></Relationships>
</file>

<file path=ppt/slides/_rels/slide2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12.vml"/><Relationship Id="rId4" Type="http://schemas.openxmlformats.org/officeDocument/2006/relationships/oleObject" Target="../embeddings/Microsoft_Office_Word_97_-_2003___212.doc"/></Relationships>
</file>

<file path=ppt/slides/_rels/slide2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13.vml"/><Relationship Id="rId4" Type="http://schemas.openxmlformats.org/officeDocument/2006/relationships/oleObject" Target="../embeddings/Microsoft_Office_Word_97_-_2003___213.doc"/></Relationships>
</file>

<file path=ppt/slides/_rels/slide2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14.vml"/><Relationship Id="rId4" Type="http://schemas.openxmlformats.org/officeDocument/2006/relationships/oleObject" Target="../embeddings/Microsoft_Office_Word_97_-_2003___214.doc"/></Relationships>
</file>

<file path=ppt/slides/_rels/slide2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15.vml"/><Relationship Id="rId4" Type="http://schemas.openxmlformats.org/officeDocument/2006/relationships/oleObject" Target="../embeddings/Microsoft_Office_Word_97_-_2003___215.doc"/></Relationships>
</file>

<file path=ppt/slides/_rels/slide2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16.vml"/><Relationship Id="rId4" Type="http://schemas.openxmlformats.org/officeDocument/2006/relationships/oleObject" Target="../embeddings/Microsoft_Office_Word_97_-_2003___216.doc"/></Relationships>
</file>

<file path=ppt/slides/_rels/slide2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2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17.vml"/><Relationship Id="rId5" Type="http://schemas.openxmlformats.org/officeDocument/2006/relationships/oleObject" Target="../embeddings/Microsoft_Office_Word_97_-_2003___217.doc"/><Relationship Id="rId4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7.vml"/><Relationship Id="rId4" Type="http://schemas.openxmlformats.org/officeDocument/2006/relationships/oleObject" Target="../embeddings/Microsoft_Office_Word_97_-_2003___17.doc"/></Relationships>
</file>

<file path=ppt/slides/_rels/slide2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18.vml"/><Relationship Id="rId5" Type="http://schemas.openxmlformats.org/officeDocument/2006/relationships/package" Target="../embeddings/Microsoft_Office_Word___10.docx"/><Relationship Id="rId4" Type="http://schemas.openxmlformats.org/officeDocument/2006/relationships/oleObject" Target="../embeddings/Microsoft_Office_Word_97_-_2003___218.doc"/></Relationships>
</file>

<file path=ppt/slides/_rels/slide2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19.vml"/><Relationship Id="rId4" Type="http://schemas.openxmlformats.org/officeDocument/2006/relationships/oleObject" Target="../embeddings/Microsoft_Office_Word_97_-_2003___219.doc"/></Relationships>
</file>

<file path=ppt/slides/_rels/slide2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20.vml"/><Relationship Id="rId4" Type="http://schemas.openxmlformats.org/officeDocument/2006/relationships/oleObject" Target="../embeddings/Microsoft_Office_Word_97_-_2003___220.doc"/></Relationships>
</file>

<file path=ppt/slides/_rels/slide2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21.vml"/><Relationship Id="rId4" Type="http://schemas.openxmlformats.org/officeDocument/2006/relationships/oleObject" Target="../embeddings/Microsoft_Office_Word_97_-_2003___221.doc"/></Relationships>
</file>

<file path=ppt/slides/_rels/slide2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22.vml"/><Relationship Id="rId4" Type="http://schemas.openxmlformats.org/officeDocument/2006/relationships/oleObject" Target="../embeddings/Microsoft_Office_Word_97_-_2003___222.doc"/></Relationships>
</file>

<file path=ppt/slides/_rels/slide2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23.vml"/><Relationship Id="rId4" Type="http://schemas.openxmlformats.org/officeDocument/2006/relationships/oleObject" Target="../embeddings/Microsoft_Office_Word_97_-_2003___223.doc"/></Relationships>
</file>

<file path=ppt/slides/_rels/slide2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24.vml"/><Relationship Id="rId5" Type="http://schemas.openxmlformats.org/officeDocument/2006/relationships/package" Target="../embeddings/Microsoft_Office_Word___11.docx"/><Relationship Id="rId4" Type="http://schemas.openxmlformats.org/officeDocument/2006/relationships/oleObject" Target="../embeddings/Microsoft_Office_Word_97_-_2003___224.doc"/></Relationships>
</file>

<file path=ppt/slides/_rels/slide2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25.vml"/><Relationship Id="rId4" Type="http://schemas.openxmlformats.org/officeDocument/2006/relationships/oleObject" Target="../embeddings/Microsoft_Office_Word_97_-_2003___225.doc"/></Relationships>
</file>

<file path=ppt/slides/_rels/slide2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26.vml"/><Relationship Id="rId4" Type="http://schemas.openxmlformats.org/officeDocument/2006/relationships/oleObject" Target="../embeddings/Microsoft_Office_Word_97_-_2003___226.doc"/></Relationships>
</file>

<file path=ppt/slides/_rels/slide2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27.vml"/><Relationship Id="rId5" Type="http://schemas.openxmlformats.org/officeDocument/2006/relationships/oleObject" Target="../embeddings/Microsoft_Office_Word_97_-_2003___227.doc"/><Relationship Id="rId4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8.vml"/><Relationship Id="rId4" Type="http://schemas.openxmlformats.org/officeDocument/2006/relationships/oleObject" Target="../embeddings/Microsoft_Office_Word_97_-_2003___18.doc"/></Relationships>
</file>

<file path=ppt/slides/_rels/slide2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28.vml"/><Relationship Id="rId4" Type="http://schemas.openxmlformats.org/officeDocument/2006/relationships/oleObject" Target="../embeddings/Microsoft_Office_Word_97_-_2003___228.doc"/></Relationships>
</file>

<file path=ppt/slides/_rels/slide2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29.vml"/><Relationship Id="rId4" Type="http://schemas.openxmlformats.org/officeDocument/2006/relationships/oleObject" Target="../embeddings/Microsoft_Office_Word_97_-_2003___229.doc"/></Relationships>
</file>

<file path=ppt/slides/_rels/slide2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30.vml"/><Relationship Id="rId4" Type="http://schemas.openxmlformats.org/officeDocument/2006/relationships/oleObject" Target="../embeddings/Microsoft_Office_Word_97_-_2003___230.doc"/></Relationships>
</file>

<file path=ppt/slides/_rels/slide2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31.vml"/><Relationship Id="rId4" Type="http://schemas.openxmlformats.org/officeDocument/2006/relationships/oleObject" Target="../embeddings/Microsoft_Office_Word_97_-_2003___231.doc"/></Relationships>
</file>

<file path=ppt/slides/_rels/slide2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32.vml"/><Relationship Id="rId4" Type="http://schemas.openxmlformats.org/officeDocument/2006/relationships/oleObject" Target="../embeddings/Microsoft_Office_Word_97_-_2003___232.doc"/></Relationships>
</file>

<file path=ppt/slides/_rels/slide2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33.vml"/><Relationship Id="rId4" Type="http://schemas.openxmlformats.org/officeDocument/2006/relationships/oleObject" Target="../embeddings/Microsoft_Office_Word_97_-_2003___233.doc"/></Relationships>
</file>

<file path=ppt/slides/_rels/slide2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34.vml"/><Relationship Id="rId4" Type="http://schemas.openxmlformats.org/officeDocument/2006/relationships/oleObject" Target="../embeddings/Microsoft_Office_Word_97_-_2003___234.doc"/></Relationships>
</file>

<file path=ppt/slides/_rels/slide2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35.vml"/><Relationship Id="rId4" Type="http://schemas.openxmlformats.org/officeDocument/2006/relationships/oleObject" Target="../embeddings/Microsoft_Office_Word_97_-_2003___235.doc"/></Relationships>
</file>

<file path=ppt/slides/_rels/slide2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36.vml"/><Relationship Id="rId4" Type="http://schemas.openxmlformats.org/officeDocument/2006/relationships/oleObject" Target="../embeddings/Microsoft_Office_Word_97_-_2003___236.doc"/></Relationships>
</file>

<file path=ppt/slides/_rels/slide2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9.vml"/><Relationship Id="rId4" Type="http://schemas.openxmlformats.org/officeDocument/2006/relationships/oleObject" Target="../embeddings/Microsoft_Office_Word_97_-_2003___19.doc"/></Relationships>
</file>

<file path=ppt/slides/_rels/slide2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37.vml"/><Relationship Id="rId5" Type="http://schemas.openxmlformats.org/officeDocument/2006/relationships/oleObject" Target="../embeddings/Microsoft_Office_Word_97_-_2003___237.doc"/><Relationship Id="rId4" Type="http://schemas.openxmlformats.org/officeDocument/2006/relationships/image" Target="../media/image6.png"/></Relationships>
</file>

<file path=ppt/slides/_rels/slide2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38.vml"/><Relationship Id="rId5" Type="http://schemas.openxmlformats.org/officeDocument/2006/relationships/oleObject" Target="../embeddings/Microsoft_Office_Word_97_-_2003___238.doc"/><Relationship Id="rId4" Type="http://schemas.openxmlformats.org/officeDocument/2006/relationships/image" Target="../media/image6.png"/></Relationships>
</file>

<file path=ppt/slides/_rels/slide2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39.vml"/><Relationship Id="rId5" Type="http://schemas.openxmlformats.org/officeDocument/2006/relationships/oleObject" Target="../embeddings/Microsoft_Office_Word_97_-_2003___239.doc"/><Relationship Id="rId4" Type="http://schemas.openxmlformats.org/officeDocument/2006/relationships/image" Target="../media/image6.png"/></Relationships>
</file>

<file path=ppt/slides/_rels/slide2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40.vml"/><Relationship Id="rId5" Type="http://schemas.openxmlformats.org/officeDocument/2006/relationships/oleObject" Target="../embeddings/Microsoft_Office_Word_97_-_2003___240.doc"/><Relationship Id="rId4" Type="http://schemas.openxmlformats.org/officeDocument/2006/relationships/image" Target="../media/image6.png"/></Relationships>
</file>

<file path=ppt/slides/_rels/slide2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41.vml"/><Relationship Id="rId4" Type="http://schemas.openxmlformats.org/officeDocument/2006/relationships/oleObject" Target="../embeddings/Microsoft_Office_Word_97_-_2003___241.doc"/></Relationships>
</file>

<file path=ppt/slides/_rels/slide2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42.vml"/><Relationship Id="rId4" Type="http://schemas.openxmlformats.org/officeDocument/2006/relationships/oleObject" Target="../embeddings/Microsoft_Office_Word_97_-_2003___242.doc"/></Relationships>
</file>

<file path=ppt/slides/_rels/slide2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43.vml"/><Relationship Id="rId4" Type="http://schemas.openxmlformats.org/officeDocument/2006/relationships/oleObject" Target="../embeddings/Microsoft_Office_Word_97_-_2003___243.doc"/></Relationships>
</file>

<file path=ppt/slides/_rels/slide2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44.vml"/><Relationship Id="rId5" Type="http://schemas.openxmlformats.org/officeDocument/2006/relationships/oleObject" Target="../embeddings/Microsoft_Office_Word_97_-_2003___244.doc"/><Relationship Id="rId4" Type="http://schemas.openxmlformats.org/officeDocument/2006/relationships/image" Target="../media/image6.png"/></Relationships>
</file>

<file path=ppt/slides/_rels/slide2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45.vml"/><Relationship Id="rId5" Type="http://schemas.openxmlformats.org/officeDocument/2006/relationships/package" Target="../embeddings/Microsoft_Office_Word___12.docx"/><Relationship Id="rId4" Type="http://schemas.openxmlformats.org/officeDocument/2006/relationships/oleObject" Target="../embeddings/Microsoft_Office_Word_97_-_2003___245.doc"/></Relationships>
</file>

<file path=ppt/slides/_rels/slide2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46.vml"/><Relationship Id="rId4" Type="http://schemas.openxmlformats.org/officeDocument/2006/relationships/oleObject" Target="../embeddings/Microsoft_Office_Word_97_-_2003___246.doc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0.vml"/><Relationship Id="rId4" Type="http://schemas.openxmlformats.org/officeDocument/2006/relationships/oleObject" Target="../embeddings/Microsoft_Office_Word_97_-_2003___20.doc"/></Relationships>
</file>

<file path=ppt/slides/_rels/slide2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47.vml"/><Relationship Id="rId4" Type="http://schemas.openxmlformats.org/officeDocument/2006/relationships/oleObject" Target="../embeddings/Microsoft_Office_Word_97_-_2003___247.doc"/></Relationships>
</file>

<file path=ppt/slides/_rels/slide2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48.vml"/><Relationship Id="rId5" Type="http://schemas.openxmlformats.org/officeDocument/2006/relationships/oleObject" Target="../embeddings/Microsoft_Office_Word_97_-_2003___248.doc"/><Relationship Id="rId4" Type="http://schemas.openxmlformats.org/officeDocument/2006/relationships/image" Target="../media/image6.png"/></Relationships>
</file>

<file path=ppt/slides/_rels/slide2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49.vml"/><Relationship Id="rId4" Type="http://schemas.openxmlformats.org/officeDocument/2006/relationships/oleObject" Target="../embeddings/Microsoft_Office_Word_97_-_2003___249.doc"/></Relationships>
</file>

<file path=ppt/slides/_rels/slide2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50.vml"/><Relationship Id="rId4" Type="http://schemas.openxmlformats.org/officeDocument/2006/relationships/oleObject" Target="../embeddings/Microsoft_Office_Word_97_-_2003___250.doc"/></Relationships>
</file>

<file path=ppt/slides/_rels/slide2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51.vml"/><Relationship Id="rId4" Type="http://schemas.openxmlformats.org/officeDocument/2006/relationships/oleObject" Target="../embeddings/Microsoft_Office_Word_97_-_2003___251.doc"/></Relationships>
</file>

<file path=ppt/slides/_rels/slide2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52.vml"/><Relationship Id="rId4" Type="http://schemas.openxmlformats.org/officeDocument/2006/relationships/oleObject" Target="../embeddings/Microsoft_Office_Word_97_-_2003___252.doc"/></Relationships>
</file>

<file path=ppt/slides/_rels/slide2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53.vml"/><Relationship Id="rId4" Type="http://schemas.openxmlformats.org/officeDocument/2006/relationships/oleObject" Target="../embeddings/Microsoft_Office_Word_97_-_2003___253.doc"/></Relationships>
</file>

<file path=ppt/slides/_rels/slide2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54.vml"/><Relationship Id="rId4" Type="http://schemas.openxmlformats.org/officeDocument/2006/relationships/oleObject" Target="../embeddings/Microsoft_Office_Word_97_-_2003___254.doc"/></Relationships>
</file>

<file path=ppt/slides/_rels/slide2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55.vml"/><Relationship Id="rId4" Type="http://schemas.openxmlformats.org/officeDocument/2006/relationships/oleObject" Target="../embeddings/Microsoft_Office_Word_97_-_2003___255.doc"/></Relationships>
</file>

<file path=ppt/slides/_rels/slide2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56.vml"/><Relationship Id="rId4" Type="http://schemas.openxmlformats.org/officeDocument/2006/relationships/oleObject" Target="../embeddings/Microsoft_Office_Word_97_-_2003___256.doc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1.vml"/><Relationship Id="rId4" Type="http://schemas.openxmlformats.org/officeDocument/2006/relationships/oleObject" Target="../embeddings/Microsoft_Office_Word_97_-_2003___21.doc"/></Relationships>
</file>

<file path=ppt/slides/_rels/slide2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57.vml"/><Relationship Id="rId4" Type="http://schemas.openxmlformats.org/officeDocument/2006/relationships/oleObject" Target="../embeddings/Microsoft_Office_Word_97_-_2003___257.doc"/></Relationships>
</file>

<file path=ppt/slides/_rels/slide2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58.vml"/><Relationship Id="rId4" Type="http://schemas.openxmlformats.org/officeDocument/2006/relationships/oleObject" Target="../embeddings/Microsoft_Office_Word_97_-_2003___258.doc"/></Relationships>
</file>

<file path=ppt/slides/_rels/slide2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59.vml"/><Relationship Id="rId4" Type="http://schemas.openxmlformats.org/officeDocument/2006/relationships/oleObject" Target="../embeddings/Microsoft_Office_Word_97_-_2003___259.doc"/></Relationships>
</file>

<file path=ppt/slides/_rels/slide2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60.vml"/><Relationship Id="rId4" Type="http://schemas.openxmlformats.org/officeDocument/2006/relationships/oleObject" Target="../embeddings/Microsoft_Office_Word_97_-_2003___260.doc"/></Relationships>
</file>

<file path=ppt/slides/_rels/slide2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61.vml"/><Relationship Id="rId4" Type="http://schemas.openxmlformats.org/officeDocument/2006/relationships/oleObject" Target="../embeddings/Microsoft_Office_Word_97_-_2003___261.doc"/></Relationships>
</file>

<file path=ppt/slides/_rels/slide2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62.vml"/><Relationship Id="rId4" Type="http://schemas.openxmlformats.org/officeDocument/2006/relationships/oleObject" Target="../embeddings/Microsoft_Office_Word_97_-_2003___262.doc"/></Relationships>
</file>

<file path=ppt/slides/_rels/slide2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63.vml"/><Relationship Id="rId5" Type="http://schemas.openxmlformats.org/officeDocument/2006/relationships/oleObject" Target="../embeddings/Microsoft_Office_Word_97_-_2003___263.doc"/><Relationship Id="rId4" Type="http://schemas.openxmlformats.org/officeDocument/2006/relationships/image" Target="../media/image6.png"/></Relationships>
</file>

<file path=ppt/slides/_rels/slide2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64.vml"/><Relationship Id="rId4" Type="http://schemas.openxmlformats.org/officeDocument/2006/relationships/oleObject" Target="../embeddings/Microsoft_Office_Word_97_-_2003___264.doc"/></Relationships>
</file>

<file path=ppt/slides/_rels/slide2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65.vml"/><Relationship Id="rId4" Type="http://schemas.openxmlformats.org/officeDocument/2006/relationships/oleObject" Target="../embeddings/Microsoft_Office_Word_97_-_2003___265.doc"/></Relationships>
</file>

<file path=ppt/slides/_rels/slide2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66.vml"/><Relationship Id="rId4" Type="http://schemas.openxmlformats.org/officeDocument/2006/relationships/oleObject" Target="../embeddings/Microsoft_Office_Word_97_-_2003___266.doc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2.vml"/><Relationship Id="rId4" Type="http://schemas.openxmlformats.org/officeDocument/2006/relationships/oleObject" Target="../embeddings/Microsoft_Office_Word_97_-_2003___22.doc"/></Relationships>
</file>

<file path=ppt/slides/_rels/slide2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67.vml"/><Relationship Id="rId4" Type="http://schemas.openxmlformats.org/officeDocument/2006/relationships/oleObject" Target="../embeddings/Microsoft_Office_Word_97_-_2003___267.doc"/></Relationships>
</file>

<file path=ppt/slides/_rels/slide2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68.vml"/><Relationship Id="rId4" Type="http://schemas.openxmlformats.org/officeDocument/2006/relationships/oleObject" Target="../embeddings/Microsoft_Office_Word_97_-_2003___268.doc"/></Relationships>
</file>

<file path=ppt/slides/_rels/slide2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69.vml"/><Relationship Id="rId5" Type="http://schemas.openxmlformats.org/officeDocument/2006/relationships/oleObject" Target="../embeddings/Microsoft_Office_Word_97_-_2003___269.doc"/><Relationship Id="rId4" Type="http://schemas.openxmlformats.org/officeDocument/2006/relationships/image" Target="../media/image6.png"/></Relationships>
</file>

<file path=ppt/slides/_rels/slide2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70.vml"/><Relationship Id="rId4" Type="http://schemas.openxmlformats.org/officeDocument/2006/relationships/oleObject" Target="../embeddings/Microsoft_Office_Word_97_-_2003___270.doc"/></Relationships>
</file>

<file path=ppt/slides/_rels/slide2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71.vml"/><Relationship Id="rId4" Type="http://schemas.openxmlformats.org/officeDocument/2006/relationships/oleObject" Target="../embeddings/Microsoft_Office_Word_97_-_2003___271.doc"/></Relationships>
</file>

<file path=ppt/slides/_rels/slide2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72.vml"/><Relationship Id="rId4" Type="http://schemas.openxmlformats.org/officeDocument/2006/relationships/oleObject" Target="../embeddings/Microsoft_Office_Word_97_-_2003___272.doc"/></Relationships>
</file>

<file path=ppt/slides/_rels/slide2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73.vml"/><Relationship Id="rId4" Type="http://schemas.openxmlformats.org/officeDocument/2006/relationships/oleObject" Target="../embeddings/Microsoft_Office_Word_97_-_2003___273.doc"/></Relationships>
</file>

<file path=ppt/slides/_rels/slide2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74.vml"/><Relationship Id="rId4" Type="http://schemas.openxmlformats.org/officeDocument/2006/relationships/oleObject" Target="../embeddings/Microsoft_Office_Word_97_-_2003___274.doc"/></Relationships>
</file>

<file path=ppt/slides/_rels/slide2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75.vml"/><Relationship Id="rId4" Type="http://schemas.openxmlformats.org/officeDocument/2006/relationships/oleObject" Target="../embeddings/Microsoft_Office_Word_97_-_2003___275.doc"/></Relationships>
</file>

<file path=ppt/slides/_rels/slide2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76.vml"/><Relationship Id="rId4" Type="http://schemas.openxmlformats.org/officeDocument/2006/relationships/oleObject" Target="../embeddings/Microsoft_Office_Word_97_-_2003___276.doc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3.vml"/><Relationship Id="rId4" Type="http://schemas.openxmlformats.org/officeDocument/2006/relationships/oleObject" Target="../embeddings/Microsoft_Office_Word_97_-_2003___23.doc"/></Relationships>
</file>

<file path=ppt/slides/_rels/slide2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2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77.vml"/><Relationship Id="rId5" Type="http://schemas.openxmlformats.org/officeDocument/2006/relationships/oleObject" Target="../embeddings/Microsoft_Office_Word_97_-_2003___277.doc"/><Relationship Id="rId4" Type="http://schemas.openxmlformats.org/officeDocument/2006/relationships/image" Target="../media/image6.png"/></Relationships>
</file>

<file path=ppt/slides/_rels/slide2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78.vml"/><Relationship Id="rId5" Type="http://schemas.openxmlformats.org/officeDocument/2006/relationships/oleObject" Target="../embeddings/Microsoft_Office_Word_97_-_2003___278.doc"/><Relationship Id="rId4" Type="http://schemas.openxmlformats.org/officeDocument/2006/relationships/image" Target="../media/image6.png"/></Relationships>
</file>

<file path=ppt/slides/_rels/slide2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79.vml"/><Relationship Id="rId5" Type="http://schemas.openxmlformats.org/officeDocument/2006/relationships/oleObject" Target="../embeddings/Microsoft_Office_Word_97_-_2003___279.doc"/><Relationship Id="rId4" Type="http://schemas.openxmlformats.org/officeDocument/2006/relationships/image" Target="../media/image6.png"/></Relationships>
</file>

<file path=ppt/slides/_rels/slide2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80.vml"/><Relationship Id="rId5" Type="http://schemas.openxmlformats.org/officeDocument/2006/relationships/oleObject" Target="../embeddings/Microsoft_Office_Word_97_-_2003___280.doc"/><Relationship Id="rId4" Type="http://schemas.openxmlformats.org/officeDocument/2006/relationships/image" Target="../media/image6.png"/></Relationships>
</file>

<file path=ppt/slides/_rels/slide2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81.vml"/><Relationship Id="rId4" Type="http://schemas.openxmlformats.org/officeDocument/2006/relationships/oleObject" Target="../embeddings/Microsoft_Office_Word_97_-_2003___281.doc"/></Relationships>
</file>

<file path=ppt/slides/_rels/slide2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82.vml"/><Relationship Id="rId5" Type="http://schemas.openxmlformats.org/officeDocument/2006/relationships/oleObject" Target="../embeddings/Microsoft_Office_Word_97_-_2003___282.doc"/><Relationship Id="rId4" Type="http://schemas.openxmlformats.org/officeDocument/2006/relationships/image" Target="../media/image6.png"/></Relationships>
</file>

<file path=ppt/slides/_rels/slide2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83.vml"/><Relationship Id="rId4" Type="http://schemas.openxmlformats.org/officeDocument/2006/relationships/oleObject" Target="../embeddings/Microsoft_Office_Word_97_-_2003___283.doc"/></Relationships>
</file>

<file path=ppt/slides/_rels/slide2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84.vml"/><Relationship Id="rId4" Type="http://schemas.openxmlformats.org/officeDocument/2006/relationships/oleObject" Target="../embeddings/Microsoft_Office_Word_97_-_2003___284.doc"/></Relationships>
</file>

<file path=ppt/slides/_rels/slide2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85.vml"/><Relationship Id="rId4" Type="http://schemas.openxmlformats.org/officeDocument/2006/relationships/oleObject" Target="../embeddings/Microsoft_Office_Word_97_-_2003___285.doc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" Target="slide157.xml"/><Relationship Id="rId3" Type="http://schemas.openxmlformats.org/officeDocument/2006/relationships/slide" Target="slide6.xml"/><Relationship Id="rId7" Type="http://schemas.openxmlformats.org/officeDocument/2006/relationships/slide" Target="slide132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6" Type="http://schemas.openxmlformats.org/officeDocument/2006/relationships/slide" Target="slide99.xml"/><Relationship Id="rId11" Type="http://schemas.openxmlformats.org/officeDocument/2006/relationships/image" Target="../media/image4.png"/><Relationship Id="rId5" Type="http://schemas.openxmlformats.org/officeDocument/2006/relationships/slide" Target="slide87.xml"/><Relationship Id="rId10" Type="http://schemas.openxmlformats.org/officeDocument/2006/relationships/slide" Target="slide228.xml"/><Relationship Id="rId4" Type="http://schemas.openxmlformats.org/officeDocument/2006/relationships/slide" Target="slide46.xml"/><Relationship Id="rId9" Type="http://schemas.openxmlformats.org/officeDocument/2006/relationships/slide" Target="slide19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4.vml"/><Relationship Id="rId4" Type="http://schemas.openxmlformats.org/officeDocument/2006/relationships/oleObject" Target="../embeddings/Microsoft_Office_Word_97_-_2003___24.doc"/></Relationships>
</file>

<file path=ppt/slides/_rels/slide3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86.vml"/><Relationship Id="rId4" Type="http://schemas.openxmlformats.org/officeDocument/2006/relationships/oleObject" Target="../embeddings/Microsoft_Office_Word_97_-_2003___286.doc"/></Relationships>
</file>

<file path=ppt/slides/_rels/slide3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87.vml"/><Relationship Id="rId4" Type="http://schemas.openxmlformats.org/officeDocument/2006/relationships/oleObject" Target="../embeddings/Microsoft_Office_Word_97_-_2003___287.doc"/></Relationships>
</file>

<file path=ppt/slides/_rels/slide3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88.vml"/><Relationship Id="rId4" Type="http://schemas.openxmlformats.org/officeDocument/2006/relationships/oleObject" Target="../embeddings/Microsoft_Office_Word_97_-_2003___288.doc"/></Relationships>
</file>

<file path=ppt/slides/_rels/slide3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89.vml"/><Relationship Id="rId4" Type="http://schemas.openxmlformats.org/officeDocument/2006/relationships/oleObject" Target="../embeddings/Microsoft_Office_Word_97_-_2003___289.doc"/></Relationships>
</file>

<file path=ppt/slides/_rels/slide3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90.vml"/><Relationship Id="rId4" Type="http://schemas.openxmlformats.org/officeDocument/2006/relationships/oleObject" Target="../embeddings/Microsoft_Office_Word_97_-_2003___290.doc"/></Relationships>
</file>

<file path=ppt/slides/_rels/slide3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91.vml"/><Relationship Id="rId4" Type="http://schemas.openxmlformats.org/officeDocument/2006/relationships/oleObject" Target="../embeddings/Microsoft_Office_Word_97_-_2003___291.doc"/></Relationships>
</file>

<file path=ppt/slides/_rels/slide3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92.vml"/><Relationship Id="rId4" Type="http://schemas.openxmlformats.org/officeDocument/2006/relationships/oleObject" Target="../embeddings/Microsoft_Office_Word_97_-_2003___292.doc"/></Relationships>
</file>

<file path=ppt/slides/_rels/slide3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93.vml"/><Relationship Id="rId4" Type="http://schemas.openxmlformats.org/officeDocument/2006/relationships/oleObject" Target="../embeddings/Microsoft_Office_Word_97_-_2003___293.doc"/></Relationships>
</file>

<file path=ppt/slides/_rels/slide3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94.vml"/><Relationship Id="rId4" Type="http://schemas.openxmlformats.org/officeDocument/2006/relationships/oleObject" Target="../embeddings/Microsoft_Office_Word_97_-_2003___294.doc"/></Relationships>
</file>

<file path=ppt/slides/_rels/slide3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95.vml"/><Relationship Id="rId4" Type="http://schemas.openxmlformats.org/officeDocument/2006/relationships/oleObject" Target="../embeddings/Microsoft_Office_Word_97_-_2003___295.doc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5.vml"/><Relationship Id="rId4" Type="http://schemas.openxmlformats.org/officeDocument/2006/relationships/oleObject" Target="../embeddings/Microsoft_Office_Word_97_-_2003___25.doc"/></Relationships>
</file>

<file path=ppt/slides/_rels/slide3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96.vml"/><Relationship Id="rId4" Type="http://schemas.openxmlformats.org/officeDocument/2006/relationships/oleObject" Target="../embeddings/Microsoft_Office_Word_97_-_2003___296.doc"/></Relationships>
</file>

<file path=ppt/slides/_rels/slide3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97.vml"/><Relationship Id="rId4" Type="http://schemas.openxmlformats.org/officeDocument/2006/relationships/oleObject" Target="../embeddings/Microsoft_Office_Word_97_-_2003___297.doc"/></Relationships>
</file>

<file path=ppt/slides/_rels/slide3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98.vml"/><Relationship Id="rId4" Type="http://schemas.openxmlformats.org/officeDocument/2006/relationships/oleObject" Target="../embeddings/Microsoft_Office_Word_97_-_2003___298.doc"/></Relationships>
</file>

<file path=ppt/slides/_rels/slide3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99.vml"/><Relationship Id="rId4" Type="http://schemas.openxmlformats.org/officeDocument/2006/relationships/oleObject" Target="../embeddings/Microsoft_Office_Word_97_-_2003___299.doc"/></Relationships>
</file>

<file path=ppt/slides/_rels/slide3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300.vml"/><Relationship Id="rId4" Type="http://schemas.openxmlformats.org/officeDocument/2006/relationships/oleObject" Target="../embeddings/Microsoft_Office_Word_97_-_2003___300.doc"/></Relationships>
</file>

<file path=ppt/slides/_rels/slide3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301.vml"/><Relationship Id="rId4" Type="http://schemas.openxmlformats.org/officeDocument/2006/relationships/oleObject" Target="../embeddings/Microsoft_Office_Word_97_-_2003___301.doc"/></Relationships>
</file>

<file path=ppt/slides/_rels/slide3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302.vml"/><Relationship Id="rId4" Type="http://schemas.openxmlformats.org/officeDocument/2006/relationships/oleObject" Target="../embeddings/Microsoft_Office_Word_97_-_2003___302.doc"/></Relationships>
</file>

<file path=ppt/slides/_rels/slide3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303.vml"/><Relationship Id="rId4" Type="http://schemas.openxmlformats.org/officeDocument/2006/relationships/oleObject" Target="../embeddings/Microsoft_Office_Word_97_-_2003___303.doc"/></Relationships>
</file>

<file path=ppt/slides/_rels/slide3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304.vml"/><Relationship Id="rId4" Type="http://schemas.openxmlformats.org/officeDocument/2006/relationships/oleObject" Target="../embeddings/Microsoft_Office_Word_97_-_2003___304.doc"/></Relationships>
</file>

<file path=ppt/slides/_rels/slide3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305.vml"/><Relationship Id="rId4" Type="http://schemas.openxmlformats.org/officeDocument/2006/relationships/oleObject" Target="../embeddings/Microsoft_Office_Word_97_-_2003___305.doc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6.vml"/><Relationship Id="rId4" Type="http://schemas.openxmlformats.org/officeDocument/2006/relationships/oleObject" Target="../embeddings/Microsoft_Office_Word_97_-_2003___26.doc"/></Relationships>
</file>

<file path=ppt/slides/_rels/slide3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06.vml"/><Relationship Id="rId5" Type="http://schemas.openxmlformats.org/officeDocument/2006/relationships/oleObject" Target="../embeddings/Microsoft_Office_Word_97_-_2003___306.doc"/><Relationship Id="rId4" Type="http://schemas.openxmlformats.org/officeDocument/2006/relationships/image" Target="../media/image6.png"/></Relationships>
</file>

<file path=ppt/slides/_rels/slide3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307.vml"/><Relationship Id="rId4" Type="http://schemas.openxmlformats.org/officeDocument/2006/relationships/oleObject" Target="../embeddings/Microsoft_Office_Word_97_-_2003___307.doc"/></Relationships>
</file>

<file path=ppt/slides/_rels/slide3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308.vml"/><Relationship Id="rId4" Type="http://schemas.openxmlformats.org/officeDocument/2006/relationships/oleObject" Target="../embeddings/Microsoft_Office_Word_97_-_2003___308.doc"/></Relationships>
</file>

<file path=ppt/slides/_rels/slide3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309.vml"/><Relationship Id="rId4" Type="http://schemas.openxmlformats.org/officeDocument/2006/relationships/oleObject" Target="../embeddings/Microsoft_Office_Word_97_-_2003___309.doc"/></Relationships>
</file>

<file path=ppt/slides/_rels/slide3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310.vml"/><Relationship Id="rId4" Type="http://schemas.openxmlformats.org/officeDocument/2006/relationships/oleObject" Target="../embeddings/Microsoft_Office_Word_97_-_2003___310.doc"/></Relationships>
</file>

<file path=ppt/slides/_rels/slide3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311.vml"/><Relationship Id="rId4" Type="http://schemas.openxmlformats.org/officeDocument/2006/relationships/oleObject" Target="../embeddings/Microsoft_Office_Word_97_-_2003___311.doc"/></Relationships>
</file>

<file path=ppt/slides/_rels/slide3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12.vml"/><Relationship Id="rId5" Type="http://schemas.openxmlformats.org/officeDocument/2006/relationships/oleObject" Target="../embeddings/Microsoft_Office_Word_97_-_2003___312.doc"/><Relationship Id="rId4" Type="http://schemas.openxmlformats.org/officeDocument/2006/relationships/image" Target="../media/image6.png"/></Relationships>
</file>

<file path=ppt/slides/_rels/slide3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313.vml"/><Relationship Id="rId4" Type="http://schemas.openxmlformats.org/officeDocument/2006/relationships/oleObject" Target="../embeddings/Microsoft_Office_Word_97_-_2003___313.doc"/></Relationships>
</file>

<file path=ppt/slides/_rels/slide3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314.vml"/><Relationship Id="rId4" Type="http://schemas.openxmlformats.org/officeDocument/2006/relationships/oleObject" Target="../embeddings/Microsoft_Office_Word_97_-_2003___314.doc"/></Relationships>
</file>

<file path=ppt/slides/_rels/slide3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315.vml"/><Relationship Id="rId4" Type="http://schemas.openxmlformats.org/officeDocument/2006/relationships/oleObject" Target="../embeddings/Microsoft_Office_Word_97_-_2003___315.doc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7.vml"/><Relationship Id="rId5" Type="http://schemas.openxmlformats.org/officeDocument/2006/relationships/oleObject" Target="../embeddings/Microsoft_Office_Word_97_-_2003___27.doc"/><Relationship Id="rId4" Type="http://schemas.openxmlformats.org/officeDocument/2006/relationships/image" Target="../media/image6.png"/></Relationships>
</file>

<file path=ppt/slides/_rels/slide3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316.vml"/><Relationship Id="rId4" Type="http://schemas.openxmlformats.org/officeDocument/2006/relationships/oleObject" Target="../embeddings/Microsoft_Office_Word_97_-_2003___316.doc"/></Relationships>
</file>

<file path=ppt/slides/_rels/slide3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317.vml"/><Relationship Id="rId4" Type="http://schemas.openxmlformats.org/officeDocument/2006/relationships/oleObject" Target="../embeddings/Microsoft_Office_Word_97_-_2003___317.doc"/></Relationships>
</file>

<file path=ppt/slides/_rels/slide3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318.vml"/><Relationship Id="rId4" Type="http://schemas.openxmlformats.org/officeDocument/2006/relationships/oleObject" Target="../embeddings/Microsoft_Office_Word_97_-_2003___318.doc"/></Relationships>
</file>

<file path=ppt/slides/_rels/slide3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319.vml"/><Relationship Id="rId4" Type="http://schemas.openxmlformats.org/officeDocument/2006/relationships/oleObject" Target="../embeddings/Microsoft_Office_Word_97_-_2003___319.doc"/></Relationships>
</file>

<file path=ppt/slides/_rels/slide3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320.vml"/><Relationship Id="rId4" Type="http://schemas.openxmlformats.org/officeDocument/2006/relationships/oleObject" Target="../embeddings/Microsoft_Office_Word_97_-_2003___320.doc"/></Relationships>
</file>

<file path=ppt/slides/_rels/slide3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321.vml"/><Relationship Id="rId4" Type="http://schemas.openxmlformats.org/officeDocument/2006/relationships/oleObject" Target="../embeddings/Microsoft_Office_Word_97_-_2003___321.doc"/></Relationships>
</file>

<file path=ppt/slides/_rels/slide3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22.vml"/><Relationship Id="rId5" Type="http://schemas.openxmlformats.org/officeDocument/2006/relationships/oleObject" Target="../embeddings/Microsoft_Office_Word_97_-_2003___322.doc"/><Relationship Id="rId4" Type="http://schemas.openxmlformats.org/officeDocument/2006/relationships/image" Target="../media/image6.png"/></Relationships>
</file>

<file path=ppt/slides/_rels/slide3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23.vml"/><Relationship Id="rId5" Type="http://schemas.openxmlformats.org/officeDocument/2006/relationships/oleObject" Target="../embeddings/Microsoft_Office_Word_97_-_2003___323.doc"/><Relationship Id="rId4" Type="http://schemas.openxmlformats.org/officeDocument/2006/relationships/image" Target="../media/image6.png"/></Relationships>
</file>

<file path=ppt/slides/_rels/slide3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24.vml"/><Relationship Id="rId5" Type="http://schemas.openxmlformats.org/officeDocument/2006/relationships/oleObject" Target="../embeddings/Microsoft_Office_Word_97_-_2003___324.doc"/><Relationship Id="rId4" Type="http://schemas.openxmlformats.org/officeDocument/2006/relationships/image" Target="../media/image6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8.vml"/><Relationship Id="rId4" Type="http://schemas.openxmlformats.org/officeDocument/2006/relationships/oleObject" Target="../embeddings/Microsoft_Office_Word_97_-_2003___28.doc"/></Relationships>
</file>

<file path=ppt/slides/_rels/slide3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25.vml"/><Relationship Id="rId5" Type="http://schemas.openxmlformats.org/officeDocument/2006/relationships/oleObject" Target="../embeddings/Microsoft_Office_Word_97_-_2003___325.doc"/><Relationship Id="rId4" Type="http://schemas.openxmlformats.org/officeDocument/2006/relationships/image" Target="../media/image6.png"/></Relationships>
</file>

<file path=ppt/slides/_rels/slide3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26.vml"/><Relationship Id="rId4" Type="http://schemas.openxmlformats.org/officeDocument/2006/relationships/oleObject" Target="../embeddings/Microsoft_Office_Word_97_-_2003___326.doc"/></Relationships>
</file>

<file path=ppt/slides/_rels/slide3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27.vml"/><Relationship Id="rId5" Type="http://schemas.openxmlformats.org/officeDocument/2006/relationships/oleObject" Target="../embeddings/Microsoft_Office_Word_97_-_2003___327.doc"/><Relationship Id="rId4" Type="http://schemas.openxmlformats.org/officeDocument/2006/relationships/image" Target="../media/image6.png"/></Relationships>
</file>

<file path=ppt/slides/_rels/slide3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328.vml"/><Relationship Id="rId4" Type="http://schemas.openxmlformats.org/officeDocument/2006/relationships/oleObject" Target="../embeddings/Microsoft_Office_Word_97_-_2003___328.doc"/></Relationships>
</file>

<file path=ppt/slides/_rels/slide3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329.vml"/><Relationship Id="rId4" Type="http://schemas.openxmlformats.org/officeDocument/2006/relationships/oleObject" Target="../embeddings/Microsoft_Office_Word_97_-_2003___329.doc"/></Relationships>
</file>

<file path=ppt/slides/_rels/slide3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330.vml"/><Relationship Id="rId4" Type="http://schemas.openxmlformats.org/officeDocument/2006/relationships/oleObject" Target="../embeddings/Microsoft_Office_Word_97_-_2003___330.doc"/></Relationships>
</file>

<file path=ppt/slides/_rels/slide3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331.vml"/><Relationship Id="rId4" Type="http://schemas.openxmlformats.org/officeDocument/2006/relationships/oleObject" Target="../embeddings/Microsoft_Office_Word_97_-_2003___331.doc"/></Relationships>
</file>

<file path=ppt/slides/_rels/slide3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332.vml"/><Relationship Id="rId4" Type="http://schemas.openxmlformats.org/officeDocument/2006/relationships/oleObject" Target="../embeddings/Microsoft_Office_Word_97_-_2003___332.doc"/></Relationships>
</file>

<file path=ppt/slides/_rels/slide3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333.vml"/><Relationship Id="rId4" Type="http://schemas.openxmlformats.org/officeDocument/2006/relationships/oleObject" Target="../embeddings/Microsoft_Office_Word_97_-_2003___333.doc"/></Relationships>
</file>

<file path=ppt/slides/_rels/slide3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334.vml"/><Relationship Id="rId4" Type="http://schemas.openxmlformats.org/officeDocument/2006/relationships/oleObject" Target="../embeddings/Microsoft_Office_Word_97_-_2003___334.doc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9.vml"/><Relationship Id="rId4" Type="http://schemas.openxmlformats.org/officeDocument/2006/relationships/oleObject" Target="../embeddings/Microsoft_Office_Word_97_-_2003___29.doc"/></Relationships>
</file>

<file path=ppt/slides/_rels/slide3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335.vml"/><Relationship Id="rId4" Type="http://schemas.openxmlformats.org/officeDocument/2006/relationships/oleObject" Target="../embeddings/Microsoft_Office_Word_97_-_2003___335.doc"/></Relationships>
</file>

<file path=ppt/slides/_rels/slide3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336.vml"/><Relationship Id="rId4" Type="http://schemas.openxmlformats.org/officeDocument/2006/relationships/oleObject" Target="../embeddings/Microsoft_Office_Word_97_-_2003___336.doc"/></Relationships>
</file>

<file path=ppt/slides/_rels/slide3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337.vml"/><Relationship Id="rId4" Type="http://schemas.openxmlformats.org/officeDocument/2006/relationships/oleObject" Target="../embeddings/Microsoft_Office_Word_97_-_2003___337.doc"/></Relationships>
</file>

<file path=ppt/slides/_rels/slide3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38.vml"/><Relationship Id="rId5" Type="http://schemas.openxmlformats.org/officeDocument/2006/relationships/oleObject" Target="../embeddings/Microsoft_Office_Word_97_-_2003___338.doc"/><Relationship Id="rId4" Type="http://schemas.openxmlformats.org/officeDocument/2006/relationships/image" Target="../media/image6.png"/></Relationships>
</file>

<file path=ppt/slides/_rels/slide3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339.vml"/><Relationship Id="rId4" Type="http://schemas.openxmlformats.org/officeDocument/2006/relationships/oleObject" Target="../embeddings/Microsoft_Office_Word_97_-_2003___339.doc"/></Relationships>
</file>

<file path=ppt/slides/_rels/slide3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340.vml"/><Relationship Id="rId4" Type="http://schemas.openxmlformats.org/officeDocument/2006/relationships/oleObject" Target="../embeddings/Microsoft_Office_Word_97_-_2003___340.doc"/></Relationships>
</file>

<file path=ppt/slides/_rels/slide3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341.vml"/><Relationship Id="rId4" Type="http://schemas.openxmlformats.org/officeDocument/2006/relationships/oleObject" Target="../embeddings/Microsoft_Office_Word_97_-_2003___341.doc"/></Relationships>
</file>

<file path=ppt/slides/_rels/slide3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342.vml"/><Relationship Id="rId4" Type="http://schemas.openxmlformats.org/officeDocument/2006/relationships/oleObject" Target="../embeddings/Microsoft_Office_Word_97_-_2003___342.doc"/></Relationships>
</file>

<file path=ppt/slides/_rels/slide3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343.vml"/><Relationship Id="rId4" Type="http://schemas.openxmlformats.org/officeDocument/2006/relationships/oleObject" Target="../embeddings/Microsoft_Office_Word_97_-_2003___343.doc"/></Relationships>
</file>

<file path=ppt/slides/_rels/slide3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344.vml"/><Relationship Id="rId4" Type="http://schemas.openxmlformats.org/officeDocument/2006/relationships/oleObject" Target="../embeddings/Microsoft_Office_Word_97_-_2003___344.doc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0.vml"/><Relationship Id="rId4" Type="http://schemas.openxmlformats.org/officeDocument/2006/relationships/oleObject" Target="../embeddings/Microsoft_Office_Word_97_-_2003___30.doc"/></Relationships>
</file>

<file path=ppt/slides/_rels/slide3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345.vml"/><Relationship Id="rId4" Type="http://schemas.openxmlformats.org/officeDocument/2006/relationships/oleObject" Target="../embeddings/Microsoft_Office_Word_97_-_2003___345.doc"/></Relationships>
</file>

<file path=ppt/slides/_rels/slide3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346.vml"/><Relationship Id="rId4" Type="http://schemas.openxmlformats.org/officeDocument/2006/relationships/oleObject" Target="../embeddings/Microsoft_Office_Word_97_-_2003___346.doc"/></Relationships>
</file>

<file path=ppt/slides/_rels/slide3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347.vml"/><Relationship Id="rId4" Type="http://schemas.openxmlformats.org/officeDocument/2006/relationships/oleObject" Target="../embeddings/Microsoft_Office_Word_97_-_2003___347.doc"/></Relationships>
</file>

<file path=ppt/slides/_rels/slide3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348.vml"/><Relationship Id="rId4" Type="http://schemas.openxmlformats.org/officeDocument/2006/relationships/oleObject" Target="../embeddings/Microsoft_Office_Word_97_-_2003___348.doc"/></Relationships>
</file>

<file path=ppt/slides/_rels/slide3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349.vml"/><Relationship Id="rId4" Type="http://schemas.openxmlformats.org/officeDocument/2006/relationships/oleObject" Target="../embeddings/Microsoft_Office_Word_97_-_2003___349.doc"/></Relationships>
</file>

<file path=ppt/slides/_rels/slide3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350.vml"/><Relationship Id="rId4" Type="http://schemas.openxmlformats.org/officeDocument/2006/relationships/oleObject" Target="../embeddings/Microsoft_Office_Word_97_-_2003___350.doc"/></Relationships>
</file>

<file path=ppt/slides/_rels/slide3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351.vml"/><Relationship Id="rId4" Type="http://schemas.openxmlformats.org/officeDocument/2006/relationships/oleObject" Target="../embeddings/Microsoft_Office_Word_97_-_2003___351.doc"/></Relationships>
</file>

<file path=ppt/slides/_rels/slide3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52.vml"/><Relationship Id="rId5" Type="http://schemas.openxmlformats.org/officeDocument/2006/relationships/oleObject" Target="../embeddings/Microsoft_Office_Word_97_-_2003___352.doc"/><Relationship Id="rId4" Type="http://schemas.openxmlformats.org/officeDocument/2006/relationships/image" Target="../media/image6.png"/></Relationships>
</file>

<file path=ppt/slides/_rels/slide3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53.vml"/><Relationship Id="rId5" Type="http://schemas.openxmlformats.org/officeDocument/2006/relationships/oleObject" Target="../embeddings/Microsoft_Office_Word_97_-_2003___353.doc"/><Relationship Id="rId4" Type="http://schemas.openxmlformats.org/officeDocument/2006/relationships/image" Target="../media/image6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1.vml"/><Relationship Id="rId4" Type="http://schemas.openxmlformats.org/officeDocument/2006/relationships/oleObject" Target="../embeddings/Microsoft_Office_Word_97_-_2003___31.doc"/></Relationships>
</file>

<file path=ppt/slides/_rels/slide3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54.vml"/><Relationship Id="rId5" Type="http://schemas.openxmlformats.org/officeDocument/2006/relationships/oleObject" Target="../embeddings/Microsoft_Office_Word_97_-_2003___354.doc"/><Relationship Id="rId4" Type="http://schemas.openxmlformats.org/officeDocument/2006/relationships/image" Target="../media/image6.png"/></Relationships>
</file>

<file path=ppt/slides/_rels/slide3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55.vml"/><Relationship Id="rId5" Type="http://schemas.openxmlformats.org/officeDocument/2006/relationships/oleObject" Target="../embeddings/Microsoft_Office_Word_97_-_2003___355.doc"/><Relationship Id="rId4" Type="http://schemas.openxmlformats.org/officeDocument/2006/relationships/image" Target="../media/image6.png"/></Relationships>
</file>

<file path=ppt/slides/_rels/slide3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56.vml"/><Relationship Id="rId4" Type="http://schemas.openxmlformats.org/officeDocument/2006/relationships/oleObject" Target="../embeddings/Microsoft_Office_Word_97_-_2003___356.doc"/></Relationships>
</file>

<file path=ppt/slides/_rels/slide3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57.vml"/><Relationship Id="rId4" Type="http://schemas.openxmlformats.org/officeDocument/2006/relationships/oleObject" Target="../embeddings/Microsoft_Office_Word_97_-_2003___357.doc"/></Relationships>
</file>

<file path=ppt/slides/_rels/slide3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58.vml"/><Relationship Id="rId5" Type="http://schemas.openxmlformats.org/officeDocument/2006/relationships/oleObject" Target="../embeddings/Microsoft_Office_Word_97_-_2003___358.doc"/><Relationship Id="rId4" Type="http://schemas.openxmlformats.org/officeDocument/2006/relationships/image" Target="../media/image6.png"/></Relationships>
</file>

<file path=ppt/slides/_rels/slide3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59.vml"/><Relationship Id="rId4" Type="http://schemas.openxmlformats.org/officeDocument/2006/relationships/oleObject" Target="../embeddings/Microsoft_Office_Word_97_-_2003___359.doc"/></Relationships>
</file>

<file path=ppt/slides/_rels/slide3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60.vml"/><Relationship Id="rId4" Type="http://schemas.openxmlformats.org/officeDocument/2006/relationships/oleObject" Target="../embeddings/Microsoft_Office_Word_97_-_2003___360.doc"/></Relationships>
</file>

<file path=ppt/slides/_rels/slide3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61.vml"/><Relationship Id="rId5" Type="http://schemas.openxmlformats.org/officeDocument/2006/relationships/oleObject" Target="../embeddings/Microsoft_Office_Word_97_-_2003___361.doc"/><Relationship Id="rId4" Type="http://schemas.openxmlformats.org/officeDocument/2006/relationships/image" Target="../media/image6.png"/></Relationships>
</file>

<file path=ppt/slides/_rels/slide3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62.vml"/><Relationship Id="rId4" Type="http://schemas.openxmlformats.org/officeDocument/2006/relationships/oleObject" Target="../embeddings/Microsoft_Office_Word_97_-_2003___362.doc"/></Relationships>
</file>

<file path=ppt/slides/_rels/slide3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63.vml"/><Relationship Id="rId4" Type="http://schemas.openxmlformats.org/officeDocument/2006/relationships/oleObject" Target="../embeddings/Microsoft_Office_Word_97_-_2003___363.doc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2.vml"/><Relationship Id="rId5" Type="http://schemas.openxmlformats.org/officeDocument/2006/relationships/oleObject" Target="../embeddings/Microsoft_Office_Word_97_-_2003___32.doc"/><Relationship Id="rId4" Type="http://schemas.openxmlformats.org/officeDocument/2006/relationships/image" Target="../media/image6.png"/></Relationships>
</file>

<file path=ppt/slides/_rels/slide3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64.vml"/><Relationship Id="rId4" Type="http://schemas.openxmlformats.org/officeDocument/2006/relationships/oleObject" Target="../embeddings/Microsoft_Office_Word_97_-_2003___364.doc"/></Relationships>
</file>

<file path=ppt/slides/_rels/slide3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65.vml"/><Relationship Id="rId4" Type="http://schemas.openxmlformats.org/officeDocument/2006/relationships/oleObject" Target="../embeddings/Microsoft_Office_Word_97_-_2003___365.doc"/></Relationships>
</file>

<file path=ppt/slides/_rels/slide3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66.vml"/><Relationship Id="rId4" Type="http://schemas.openxmlformats.org/officeDocument/2006/relationships/oleObject" Target="../embeddings/Microsoft_Office_Word_97_-_2003___366.doc"/></Relationships>
</file>

<file path=ppt/slides/_rels/slide3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67.vml"/><Relationship Id="rId4" Type="http://schemas.openxmlformats.org/officeDocument/2006/relationships/oleObject" Target="../embeddings/Microsoft_Office_Word_97_-_2003___367.doc"/></Relationships>
</file>

<file path=ppt/slides/_rels/slide3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68.vml"/><Relationship Id="rId4" Type="http://schemas.openxmlformats.org/officeDocument/2006/relationships/oleObject" Target="../embeddings/Microsoft_Office_Word_97_-_2003___368.doc"/></Relationships>
</file>

<file path=ppt/slides/_rels/slide3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69.vml"/><Relationship Id="rId4" Type="http://schemas.openxmlformats.org/officeDocument/2006/relationships/oleObject" Target="../embeddings/Microsoft_Office_Word_97_-_2003___369.doc"/></Relationships>
</file>

<file path=ppt/slides/_rels/slide3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70.vml"/><Relationship Id="rId4" Type="http://schemas.openxmlformats.org/officeDocument/2006/relationships/oleObject" Target="../embeddings/Microsoft_Office_Word_97_-_2003___370.doc"/></Relationships>
</file>

<file path=ppt/slides/_rels/slide3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71.vml"/><Relationship Id="rId4" Type="http://schemas.openxmlformats.org/officeDocument/2006/relationships/oleObject" Target="../embeddings/Microsoft_Office_Word_97_-_2003___371.doc"/></Relationships>
</file>

<file path=ppt/slides/_rels/slide3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72.vml"/><Relationship Id="rId4" Type="http://schemas.openxmlformats.org/officeDocument/2006/relationships/oleObject" Target="../embeddings/Microsoft_Office_Word_97_-_2003___372.doc"/></Relationships>
</file>

<file path=ppt/slides/_rels/slide3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73.vml"/><Relationship Id="rId4" Type="http://schemas.openxmlformats.org/officeDocument/2006/relationships/oleObject" Target="../embeddings/Microsoft_Office_Word_97_-_2003___373.doc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3.vml"/><Relationship Id="rId4" Type="http://schemas.openxmlformats.org/officeDocument/2006/relationships/oleObject" Target="../embeddings/Microsoft_Office_Word_97_-_2003___33.doc"/></Relationships>
</file>

<file path=ppt/slides/_rels/slide3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74.vml"/><Relationship Id="rId4" Type="http://schemas.openxmlformats.org/officeDocument/2006/relationships/oleObject" Target="../embeddings/Microsoft_Office_Word_97_-_2003___374.doc"/></Relationships>
</file>

<file path=ppt/slides/_rels/slide3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75.vml"/><Relationship Id="rId4" Type="http://schemas.openxmlformats.org/officeDocument/2006/relationships/oleObject" Target="../embeddings/Microsoft_Office_Word_97_-_2003___375.doc"/></Relationships>
</file>

<file path=ppt/slides/_rels/slide3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76.vml"/><Relationship Id="rId5" Type="http://schemas.openxmlformats.org/officeDocument/2006/relationships/oleObject" Target="../embeddings/Microsoft_Office_Word_97_-_2003___376.doc"/><Relationship Id="rId4" Type="http://schemas.openxmlformats.org/officeDocument/2006/relationships/image" Target="../media/image6.png"/></Relationships>
</file>

<file path=ppt/slides/_rels/slide3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77.vml"/><Relationship Id="rId4" Type="http://schemas.openxmlformats.org/officeDocument/2006/relationships/oleObject" Target="../embeddings/Microsoft_Office_Word_97_-_2003___377.doc"/></Relationships>
</file>

<file path=ppt/slides/_rels/slide3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78.vml"/><Relationship Id="rId4" Type="http://schemas.openxmlformats.org/officeDocument/2006/relationships/oleObject" Target="../embeddings/Microsoft_Office_Word_97_-_2003___378.doc"/></Relationships>
</file>

<file path=ppt/slides/_rels/slide3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79.vml"/><Relationship Id="rId4" Type="http://schemas.openxmlformats.org/officeDocument/2006/relationships/oleObject" Target="../embeddings/Microsoft_Office_Word_97_-_2003___379.doc"/></Relationships>
</file>

<file path=ppt/slides/_rels/slide3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80.vml"/><Relationship Id="rId4" Type="http://schemas.openxmlformats.org/officeDocument/2006/relationships/oleObject" Target="../embeddings/Microsoft_Office_Word_97_-_2003___380.doc"/></Relationships>
</file>

<file path=ppt/slides/_rels/slide3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81.vml"/><Relationship Id="rId4" Type="http://schemas.openxmlformats.org/officeDocument/2006/relationships/oleObject" Target="../embeddings/Microsoft_Office_Word_97_-_2003___381.doc"/></Relationships>
</file>

<file path=ppt/slides/_rels/slide3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82.vml"/><Relationship Id="rId4" Type="http://schemas.openxmlformats.org/officeDocument/2006/relationships/oleObject" Target="../embeddings/Microsoft_Office_Word_97_-_2003___382.doc"/></Relationships>
</file>

<file path=ppt/slides/_rels/slide3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83.vml"/><Relationship Id="rId5" Type="http://schemas.openxmlformats.org/officeDocument/2006/relationships/oleObject" Target="../embeddings/Microsoft_Office_Word_97_-_2003___383.doc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" Target="slide407.xml"/><Relationship Id="rId3" Type="http://schemas.openxmlformats.org/officeDocument/2006/relationships/slide" Target="slide249.xml"/><Relationship Id="rId7" Type="http://schemas.openxmlformats.org/officeDocument/2006/relationships/slide" Target="slide367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6" Type="http://schemas.openxmlformats.org/officeDocument/2006/relationships/slide" Target="slide6.xml"/><Relationship Id="rId5" Type="http://schemas.openxmlformats.org/officeDocument/2006/relationships/slide" Target="slide336.xml"/><Relationship Id="rId4" Type="http://schemas.openxmlformats.org/officeDocument/2006/relationships/slide" Target="slide290.xml"/><Relationship Id="rId9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4.vml"/><Relationship Id="rId4" Type="http://schemas.openxmlformats.org/officeDocument/2006/relationships/oleObject" Target="../embeddings/Microsoft_Office_Word_97_-_2003___34.doc"/></Relationships>
</file>

<file path=ppt/slides/_rels/slide4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84.vml"/><Relationship Id="rId4" Type="http://schemas.openxmlformats.org/officeDocument/2006/relationships/oleObject" Target="../embeddings/Microsoft_Office_Word_97_-_2003___384.doc"/></Relationships>
</file>

<file path=ppt/slides/_rels/slide4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85.vml"/><Relationship Id="rId4" Type="http://schemas.openxmlformats.org/officeDocument/2006/relationships/oleObject" Target="../embeddings/Microsoft_Office_Word_97_-_2003___385.doc"/></Relationships>
</file>

<file path=ppt/slides/_rels/slide4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86.vml"/><Relationship Id="rId4" Type="http://schemas.openxmlformats.org/officeDocument/2006/relationships/oleObject" Target="../embeddings/Microsoft_Office_Word_97_-_2003___386.doc"/></Relationships>
</file>

<file path=ppt/slides/_rels/slide4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87.vml"/><Relationship Id="rId4" Type="http://schemas.openxmlformats.org/officeDocument/2006/relationships/oleObject" Target="../embeddings/Microsoft_Office_Word_97_-_2003___387.doc"/></Relationships>
</file>

<file path=ppt/slides/_rels/slide4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88.vml"/><Relationship Id="rId4" Type="http://schemas.openxmlformats.org/officeDocument/2006/relationships/oleObject" Target="../embeddings/Microsoft_Office_Word_97_-_2003___388.doc"/></Relationships>
</file>

<file path=ppt/slides/_rels/slide4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89.vml"/><Relationship Id="rId4" Type="http://schemas.openxmlformats.org/officeDocument/2006/relationships/oleObject" Target="../embeddings/Microsoft_Office_Word_97_-_2003___389.doc"/></Relationships>
</file>

<file path=ppt/slides/_rels/slide4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90.vml"/><Relationship Id="rId4" Type="http://schemas.openxmlformats.org/officeDocument/2006/relationships/oleObject" Target="../embeddings/Microsoft_Office_Word_97_-_2003___390.doc"/></Relationships>
</file>

<file path=ppt/slides/_rels/slide4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8.png"/></Relationships>
</file>

<file path=ppt/slides/_rels/slide4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91.vml"/><Relationship Id="rId5" Type="http://schemas.openxmlformats.org/officeDocument/2006/relationships/oleObject" Target="../embeddings/Microsoft_Office_Word_97_-_2003___391.doc"/><Relationship Id="rId4" Type="http://schemas.openxmlformats.org/officeDocument/2006/relationships/image" Target="../media/image6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5.vml"/><Relationship Id="rId4" Type="http://schemas.openxmlformats.org/officeDocument/2006/relationships/oleObject" Target="../embeddings/Microsoft_Office_Word_97_-_2003___35.doc"/></Relationships>
</file>

<file path=ppt/slides/_rels/slide4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92.vml"/><Relationship Id="rId4" Type="http://schemas.openxmlformats.org/officeDocument/2006/relationships/oleObject" Target="../embeddings/Microsoft_Office_Word_97_-_2003___392.doc"/></Relationships>
</file>

<file path=ppt/slides/_rels/slide4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93.vml"/><Relationship Id="rId4" Type="http://schemas.openxmlformats.org/officeDocument/2006/relationships/oleObject" Target="../embeddings/Microsoft_Office_Word_97_-_2003___393.doc"/></Relationships>
</file>

<file path=ppt/slides/_rels/slide4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94.vml"/><Relationship Id="rId4" Type="http://schemas.openxmlformats.org/officeDocument/2006/relationships/oleObject" Target="../embeddings/Microsoft_Office_Word_97_-_2003___394.doc"/></Relationships>
</file>

<file path=ppt/slides/_rels/slide4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95.vml"/><Relationship Id="rId4" Type="http://schemas.openxmlformats.org/officeDocument/2006/relationships/oleObject" Target="../embeddings/Microsoft_Office_Word_97_-_2003___395.doc"/></Relationships>
</file>

<file path=ppt/slides/_rels/slide4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96.vml"/><Relationship Id="rId4" Type="http://schemas.openxmlformats.org/officeDocument/2006/relationships/oleObject" Target="../embeddings/Microsoft_Office_Word_97_-_2003___396.doc"/></Relationships>
</file>

<file path=ppt/slides/_rels/slide4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97.vml"/><Relationship Id="rId4" Type="http://schemas.openxmlformats.org/officeDocument/2006/relationships/oleObject" Target="../embeddings/Microsoft_Office_Word_97_-_2003___397.doc"/></Relationships>
</file>

<file path=ppt/slides/_rels/slide4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98.vml"/><Relationship Id="rId4" Type="http://schemas.openxmlformats.org/officeDocument/2006/relationships/oleObject" Target="../embeddings/Microsoft_Office_Word_97_-_2003___398.doc"/></Relationships>
</file>

<file path=ppt/slides/_rels/slide4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99.vml"/><Relationship Id="rId4" Type="http://schemas.openxmlformats.org/officeDocument/2006/relationships/oleObject" Target="../embeddings/Microsoft_Office_Word_97_-_2003___399.doc"/></Relationships>
</file>

<file path=ppt/slides/_rels/slide4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400.vml"/><Relationship Id="rId4" Type="http://schemas.openxmlformats.org/officeDocument/2006/relationships/oleObject" Target="../embeddings/Microsoft_Office_Word_97_-_2003___400.doc"/></Relationships>
</file>

<file path=ppt/slides/_rels/slide4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401.vml"/><Relationship Id="rId4" Type="http://schemas.openxmlformats.org/officeDocument/2006/relationships/oleObject" Target="../embeddings/Microsoft_Office_Word_97_-_2003___401.doc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6.vml"/><Relationship Id="rId4" Type="http://schemas.openxmlformats.org/officeDocument/2006/relationships/oleObject" Target="../embeddings/Microsoft_Office_Word_97_-_2003___36.doc"/></Relationships>
</file>

<file path=ppt/slides/_rels/slide4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402.vml"/><Relationship Id="rId4" Type="http://schemas.openxmlformats.org/officeDocument/2006/relationships/oleObject" Target="../embeddings/Microsoft_Office_Word_97_-_2003___402.doc"/></Relationships>
</file>

<file path=ppt/slides/_rels/slide4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403.vml"/><Relationship Id="rId4" Type="http://schemas.openxmlformats.org/officeDocument/2006/relationships/oleObject" Target="../embeddings/Microsoft_Office_Word_97_-_2003___403.doc"/></Relationships>
</file>

<file path=ppt/slides/_rels/slide4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404.vml"/><Relationship Id="rId4" Type="http://schemas.openxmlformats.org/officeDocument/2006/relationships/oleObject" Target="../embeddings/Microsoft_Office_Word_97_-_2003___404.doc"/></Relationships>
</file>

<file path=ppt/slides/_rels/slide4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405.vml"/><Relationship Id="rId4" Type="http://schemas.openxmlformats.org/officeDocument/2006/relationships/oleObject" Target="../embeddings/Microsoft_Office_Word_97_-_2003___405.doc"/></Relationships>
</file>

<file path=ppt/slides/_rels/slide4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406.vml"/><Relationship Id="rId4" Type="http://schemas.openxmlformats.org/officeDocument/2006/relationships/oleObject" Target="../embeddings/Microsoft_Office_Word_97_-_2003___406.doc"/></Relationships>
</file>

<file path=ppt/slides/_rels/slide4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407.vml"/><Relationship Id="rId4" Type="http://schemas.openxmlformats.org/officeDocument/2006/relationships/oleObject" Target="../embeddings/Microsoft_Office_Word_97_-_2003___407.doc"/></Relationships>
</file>

<file path=ppt/slides/_rels/slide4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408.vml"/><Relationship Id="rId4" Type="http://schemas.openxmlformats.org/officeDocument/2006/relationships/oleObject" Target="../embeddings/Microsoft_Office_Word_97_-_2003___408.doc"/></Relationships>
</file>

<file path=ppt/slides/_rels/slide4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409.vml"/><Relationship Id="rId4" Type="http://schemas.openxmlformats.org/officeDocument/2006/relationships/oleObject" Target="../embeddings/Microsoft_Office_Word_97_-_2003___409.doc"/></Relationships>
</file>

<file path=ppt/slides/_rels/slide4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410.vml"/><Relationship Id="rId4" Type="http://schemas.openxmlformats.org/officeDocument/2006/relationships/oleObject" Target="../embeddings/Microsoft_Office_Word_97_-_2003___410.doc"/></Relationships>
</file>

<file path=ppt/slides/_rels/slide4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411.vml"/><Relationship Id="rId4" Type="http://schemas.openxmlformats.org/officeDocument/2006/relationships/oleObject" Target="../embeddings/Microsoft_Office_Word_97_-_2003___411.doc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7.vml"/><Relationship Id="rId4" Type="http://schemas.openxmlformats.org/officeDocument/2006/relationships/oleObject" Target="../embeddings/Microsoft_Office_Word_97_-_2003___37.doc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8.vml"/><Relationship Id="rId4" Type="http://schemas.openxmlformats.org/officeDocument/2006/relationships/oleObject" Target="../embeddings/Microsoft_Office_Word_97_-_2003___38.doc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9.vml"/><Relationship Id="rId4" Type="http://schemas.openxmlformats.org/officeDocument/2006/relationships/oleObject" Target="../embeddings/Microsoft_Office_Word_97_-_2003___39.doc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0.vml"/><Relationship Id="rId5" Type="http://schemas.openxmlformats.org/officeDocument/2006/relationships/oleObject" Target="../embeddings/Microsoft_Office_Word_97_-_2003___40.doc"/><Relationship Id="rId4" Type="http://schemas.openxmlformats.org/officeDocument/2006/relationships/image" Target="../media/image6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1.vml"/><Relationship Id="rId5" Type="http://schemas.openxmlformats.org/officeDocument/2006/relationships/oleObject" Target="../embeddings/Microsoft_Office_Word_97_-_2003___41.doc"/><Relationship Id="rId4" Type="http://schemas.openxmlformats.org/officeDocument/2006/relationships/image" Target="../media/image6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2.vml"/><Relationship Id="rId5" Type="http://schemas.openxmlformats.org/officeDocument/2006/relationships/oleObject" Target="../embeddings/Microsoft_Office_Word_97_-_2003___42.doc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3.vml"/><Relationship Id="rId5" Type="http://schemas.openxmlformats.org/officeDocument/2006/relationships/oleObject" Target="../embeddings/Microsoft_Office_Word_97_-_2003___43.doc"/><Relationship Id="rId4" Type="http://schemas.openxmlformats.org/officeDocument/2006/relationships/image" Target="../media/image6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4.vml"/><Relationship Id="rId4" Type="http://schemas.openxmlformats.org/officeDocument/2006/relationships/oleObject" Target="../embeddings/Microsoft_Office_Word_97_-_2003___44.doc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5.vml"/><Relationship Id="rId6" Type="http://schemas.openxmlformats.org/officeDocument/2006/relationships/package" Target="../embeddings/Microsoft_Office_Word___3.docx"/><Relationship Id="rId5" Type="http://schemas.openxmlformats.org/officeDocument/2006/relationships/oleObject" Target="../embeddings/Microsoft_Office_Word_97_-_2003___45.doc"/><Relationship Id="rId4" Type="http://schemas.openxmlformats.org/officeDocument/2006/relationships/image" Target="../media/image6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46.vml"/><Relationship Id="rId5" Type="http://schemas.openxmlformats.org/officeDocument/2006/relationships/package" Target="../embeddings/Microsoft_Office_Word___4.docx"/><Relationship Id="rId4" Type="http://schemas.openxmlformats.org/officeDocument/2006/relationships/oleObject" Target="../embeddings/Microsoft_Office_Word_97_-_2003___46.doc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47.vml"/><Relationship Id="rId4" Type="http://schemas.openxmlformats.org/officeDocument/2006/relationships/oleObject" Target="../embeddings/Microsoft_Office_Word_97_-_2003___47.doc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8.vml"/><Relationship Id="rId5" Type="http://schemas.openxmlformats.org/officeDocument/2006/relationships/oleObject" Target="../embeddings/Microsoft_Office_Word_97_-_2003___48.doc"/><Relationship Id="rId4" Type="http://schemas.openxmlformats.org/officeDocument/2006/relationships/image" Target="../media/image6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9.vml"/><Relationship Id="rId4" Type="http://schemas.openxmlformats.org/officeDocument/2006/relationships/oleObject" Target="../embeddings/Microsoft_Office_Word_97_-_2003___49.doc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0.vml"/><Relationship Id="rId4" Type="http://schemas.openxmlformats.org/officeDocument/2006/relationships/oleObject" Target="../embeddings/Microsoft_Office_Word_97_-_2003___50.doc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1.vml"/><Relationship Id="rId4" Type="http://schemas.openxmlformats.org/officeDocument/2006/relationships/oleObject" Target="../embeddings/Microsoft_Office_Word_97_-_2003___51.doc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2.vml"/><Relationship Id="rId4" Type="http://schemas.openxmlformats.org/officeDocument/2006/relationships/oleObject" Target="../embeddings/Microsoft_Office_Word_97_-_2003___52.doc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3.vml"/><Relationship Id="rId4" Type="http://schemas.openxmlformats.org/officeDocument/2006/relationships/oleObject" Target="../embeddings/Microsoft_Office_Word_97_-_2003___53.doc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4.vml"/><Relationship Id="rId4" Type="http://schemas.openxmlformats.org/officeDocument/2006/relationships/oleObject" Target="../embeddings/Microsoft_Office_Word_97_-_2003___54.doc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5.vml"/><Relationship Id="rId4" Type="http://schemas.openxmlformats.org/officeDocument/2006/relationships/oleObject" Target="../embeddings/Microsoft_Office_Word_97_-_2003___55.doc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6.vml"/><Relationship Id="rId4" Type="http://schemas.openxmlformats.org/officeDocument/2006/relationships/oleObject" Target="../embeddings/Microsoft_Office_Word_97_-_2003___56.doc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7.vml"/><Relationship Id="rId4" Type="http://schemas.openxmlformats.org/officeDocument/2006/relationships/oleObject" Target="../embeddings/Microsoft_Office_Word_97_-_2003___57.doc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8.vml"/><Relationship Id="rId4" Type="http://schemas.openxmlformats.org/officeDocument/2006/relationships/oleObject" Target="../embeddings/Microsoft_Office_Word_97_-_2003___58.doc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9.vml"/><Relationship Id="rId4" Type="http://schemas.openxmlformats.org/officeDocument/2006/relationships/oleObject" Target="../embeddings/Microsoft_Office_Word_97_-_2003___59.doc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0.vml"/><Relationship Id="rId4" Type="http://schemas.openxmlformats.org/officeDocument/2006/relationships/oleObject" Target="../embeddings/Microsoft_Office_Word_97_-_2003___60.doc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1.vml"/><Relationship Id="rId4" Type="http://schemas.openxmlformats.org/officeDocument/2006/relationships/oleObject" Target="../embeddings/Microsoft_Office_Word_97_-_2003___61.doc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2.vml"/><Relationship Id="rId4" Type="http://schemas.openxmlformats.org/officeDocument/2006/relationships/oleObject" Target="../embeddings/Microsoft_Office_Word_97_-_2003___62.doc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5" Type="http://schemas.openxmlformats.org/officeDocument/2006/relationships/oleObject" Target="../embeddings/Microsoft_Office_Word_97_-_2003___1.doc"/><Relationship Id="rId4" Type="http://schemas.openxmlformats.org/officeDocument/2006/relationships/image" Target="../media/image6.png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3.vml"/><Relationship Id="rId4" Type="http://schemas.openxmlformats.org/officeDocument/2006/relationships/oleObject" Target="../embeddings/Microsoft_Office_Word_97_-_2003___63.doc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4.vml"/><Relationship Id="rId4" Type="http://schemas.openxmlformats.org/officeDocument/2006/relationships/oleObject" Target="../embeddings/Microsoft_Office_Word_97_-_2003___64.doc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5.vml"/><Relationship Id="rId4" Type="http://schemas.openxmlformats.org/officeDocument/2006/relationships/oleObject" Target="../embeddings/Microsoft_Office_Word_97_-_2003___65.doc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6.vml"/><Relationship Id="rId4" Type="http://schemas.openxmlformats.org/officeDocument/2006/relationships/oleObject" Target="../embeddings/Microsoft_Office_Word_97_-_2003___66.doc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7.vml"/><Relationship Id="rId5" Type="http://schemas.openxmlformats.org/officeDocument/2006/relationships/oleObject" Target="../embeddings/Microsoft_Office_Word_97_-_2003___67.doc"/><Relationship Id="rId4" Type="http://schemas.openxmlformats.org/officeDocument/2006/relationships/image" Target="../media/image6.png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8.vml"/><Relationship Id="rId4" Type="http://schemas.openxmlformats.org/officeDocument/2006/relationships/oleObject" Target="../embeddings/Microsoft_Office_Word_97_-_2003___68.doc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9.vml"/><Relationship Id="rId4" Type="http://schemas.openxmlformats.org/officeDocument/2006/relationships/oleObject" Target="../embeddings/Microsoft_Office_Word_97_-_2003___69.doc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0.vml"/><Relationship Id="rId4" Type="http://schemas.openxmlformats.org/officeDocument/2006/relationships/oleObject" Target="../embeddings/Microsoft_Office_Word_97_-_2003___70.doc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1.vml"/><Relationship Id="rId4" Type="http://schemas.openxmlformats.org/officeDocument/2006/relationships/oleObject" Target="../embeddings/Microsoft_Office_Word_97_-_2003___71.doc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2.vml"/><Relationship Id="rId5" Type="http://schemas.openxmlformats.org/officeDocument/2006/relationships/oleObject" Target="../embeddings/Microsoft_Office_Word_97_-_2003___72.doc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5" Type="http://schemas.openxmlformats.org/officeDocument/2006/relationships/oleObject" Target="../embeddings/Microsoft_Office_Word_97_-_2003___2.doc"/><Relationship Id="rId4" Type="http://schemas.openxmlformats.org/officeDocument/2006/relationships/image" Target="../media/image6.png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3.vml"/><Relationship Id="rId4" Type="http://schemas.openxmlformats.org/officeDocument/2006/relationships/oleObject" Target="../embeddings/Microsoft_Office_Word_97_-_2003___73.doc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4.vml"/><Relationship Id="rId4" Type="http://schemas.openxmlformats.org/officeDocument/2006/relationships/oleObject" Target="../embeddings/Microsoft_Office_Word_97_-_2003___74.doc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5.vml"/><Relationship Id="rId4" Type="http://schemas.openxmlformats.org/officeDocument/2006/relationships/oleObject" Target="../embeddings/Microsoft_Office_Word_97_-_2003___75.doc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6.vml"/><Relationship Id="rId4" Type="http://schemas.openxmlformats.org/officeDocument/2006/relationships/oleObject" Target="../embeddings/Microsoft_Office_Word_97_-_2003___76.doc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7.vml"/><Relationship Id="rId4" Type="http://schemas.openxmlformats.org/officeDocument/2006/relationships/oleObject" Target="../embeddings/Microsoft_Office_Word_97_-_2003___77.doc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8.vml"/><Relationship Id="rId4" Type="http://schemas.openxmlformats.org/officeDocument/2006/relationships/oleObject" Target="../embeddings/Microsoft_Office_Word_97_-_2003___78.doc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9.vml"/><Relationship Id="rId4" Type="http://schemas.openxmlformats.org/officeDocument/2006/relationships/oleObject" Target="../embeddings/Microsoft_Office_Word_97_-_2003___79.doc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0.vml"/><Relationship Id="rId5" Type="http://schemas.openxmlformats.org/officeDocument/2006/relationships/oleObject" Target="../embeddings/Microsoft_Office_Word_97_-_2003___80.doc"/><Relationship Id="rId4" Type="http://schemas.openxmlformats.org/officeDocument/2006/relationships/image" Target="../media/image6.png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1.vml"/><Relationship Id="rId5" Type="http://schemas.openxmlformats.org/officeDocument/2006/relationships/oleObject" Target="../embeddings/Microsoft_Office_Word_97_-_2003___81.doc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5" Type="http://schemas.openxmlformats.org/officeDocument/2006/relationships/oleObject" Target="../embeddings/Microsoft_Office_Word_97_-_2003___3.doc"/><Relationship Id="rId4" Type="http://schemas.openxmlformats.org/officeDocument/2006/relationships/image" Target="../media/image6.png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2.vml"/><Relationship Id="rId5" Type="http://schemas.openxmlformats.org/officeDocument/2006/relationships/oleObject" Target="../embeddings/Microsoft_Office_Word_97_-_2003___82.doc"/><Relationship Id="rId4" Type="http://schemas.openxmlformats.org/officeDocument/2006/relationships/image" Target="../media/image6.png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3.vml"/><Relationship Id="rId5" Type="http://schemas.openxmlformats.org/officeDocument/2006/relationships/oleObject" Target="../embeddings/Microsoft_Office_Word_97_-_2003___83.doc"/><Relationship Id="rId4" Type="http://schemas.openxmlformats.org/officeDocument/2006/relationships/image" Target="../media/image6.png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4.vml"/><Relationship Id="rId4" Type="http://schemas.openxmlformats.org/officeDocument/2006/relationships/oleObject" Target="../embeddings/Microsoft_Office_Word_97_-_2003___84.doc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5.vml"/><Relationship Id="rId4" Type="http://schemas.openxmlformats.org/officeDocument/2006/relationships/oleObject" Target="../embeddings/Microsoft_Office_Word_97_-_2003___85.doc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6.vml"/><Relationship Id="rId4" Type="http://schemas.openxmlformats.org/officeDocument/2006/relationships/oleObject" Target="../embeddings/Microsoft_Office_Word_97_-_2003___86.doc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7.vml"/><Relationship Id="rId5" Type="http://schemas.openxmlformats.org/officeDocument/2006/relationships/oleObject" Target="../embeddings/Microsoft_Office_Word_97_-_2003___87.doc"/><Relationship Id="rId4" Type="http://schemas.openxmlformats.org/officeDocument/2006/relationships/image" Target="../media/image6.png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8.vml"/><Relationship Id="rId4" Type="http://schemas.openxmlformats.org/officeDocument/2006/relationships/oleObject" Target="../embeddings/Microsoft_Office_Word_97_-_2003___88.doc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9.vml"/><Relationship Id="rId4" Type="http://schemas.openxmlformats.org/officeDocument/2006/relationships/oleObject" Target="../embeddings/Microsoft_Office_Word_97_-_2003___89.doc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0.vml"/><Relationship Id="rId4" Type="http://schemas.openxmlformats.org/officeDocument/2006/relationships/oleObject" Target="../embeddings/Microsoft_Office_Word_97_-_2003___90.doc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1.vml"/><Relationship Id="rId5" Type="http://schemas.openxmlformats.org/officeDocument/2006/relationships/package" Target="../embeddings/Microsoft_Office_Word___5.docx"/><Relationship Id="rId4" Type="http://schemas.openxmlformats.org/officeDocument/2006/relationships/oleObject" Target="../embeddings/Microsoft_Office_Word_97_-_2003___91.doc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3809" name="Picture 1" descr="E:\处理文档\2016秋全品学练考物理人教版全国卷地区专用选修3-1\课件\学练考课件首页图1\学练考课件首页图\课件首页图-物理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-17463" y="-36513"/>
            <a:ext cx="9180513" cy="6931026"/>
          </a:xfrm>
          <a:prstGeom prst="rect">
            <a:avLst/>
          </a:prstGeom>
          <a:noFill/>
        </p:spPr>
      </p:pic>
      <p:sp>
        <p:nvSpPr>
          <p:cNvPr id="71710" name="TextBox 5"/>
          <p:cNvSpPr txBox="1">
            <a:spLocks noChangeArrowheads="1"/>
          </p:cNvSpPr>
          <p:nvPr/>
        </p:nvSpPr>
        <p:spPr bwMode="auto">
          <a:xfrm rot="-772443">
            <a:off x="2187575" y="5389563"/>
            <a:ext cx="1612900" cy="519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zh-CN" altLang="en-US" sz="2800" b="1">
                <a:latin typeface="黑体" pitchFamily="2" charset="-122"/>
                <a:ea typeface="黑体" pitchFamily="2" charset="-122"/>
              </a:rPr>
              <a:t>高中物理</a:t>
            </a:r>
          </a:p>
        </p:txBody>
      </p:sp>
      <p:sp>
        <p:nvSpPr>
          <p:cNvPr id="71711" name="TextBox 6"/>
          <p:cNvSpPr txBox="1">
            <a:spLocks noChangeArrowheads="1"/>
          </p:cNvSpPr>
          <p:nvPr/>
        </p:nvSpPr>
        <p:spPr bwMode="auto">
          <a:xfrm rot="-772443">
            <a:off x="2051050" y="5661025"/>
            <a:ext cx="398938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zh-CN" altLang="en-US" b="1">
                <a:latin typeface="黑体" pitchFamily="2" charset="-122"/>
                <a:ea typeface="黑体" pitchFamily="2" charset="-122"/>
              </a:rPr>
              <a:t>选修</a:t>
            </a:r>
            <a:r>
              <a:rPr lang="en-US" altLang="zh-CN" b="1">
                <a:latin typeface="黑体" pitchFamily="2" charset="-122"/>
                <a:ea typeface="黑体" pitchFamily="2" charset="-122"/>
              </a:rPr>
              <a:t>3-1  </a:t>
            </a:r>
            <a:r>
              <a:rPr lang="zh-CN" altLang="en-US">
                <a:latin typeface="黑体" pitchFamily="2" charset="-122"/>
                <a:ea typeface="黑体" pitchFamily="2" charset="-122"/>
              </a:rPr>
              <a:t>新课标</a:t>
            </a:r>
            <a:r>
              <a:rPr lang="zh-CN" altLang="en-US" b="1">
                <a:latin typeface="黑体" pitchFamily="2" charset="-122"/>
                <a:ea typeface="黑体" pitchFamily="2" charset="-122"/>
              </a:rPr>
              <a:t>（</a:t>
            </a:r>
            <a:r>
              <a:rPr lang="en-US" altLang="zh-CN" b="1">
                <a:latin typeface="黑体" pitchFamily="2" charset="-122"/>
                <a:ea typeface="黑体" pitchFamily="2" charset="-122"/>
              </a:rPr>
              <a:t>RJ</a:t>
            </a:r>
            <a:r>
              <a:rPr lang="zh-CN" altLang="en-US" b="1">
                <a:latin typeface="黑体" pitchFamily="2" charset="-122"/>
                <a:ea typeface="黑体" pitchFamily="2" charset="-122"/>
              </a:rPr>
              <a:t>）</a:t>
            </a: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286018" name="Text Box 2"/>
          <p:cNvSpPr txBox="1">
            <a:spLocks noChangeArrowheads="1"/>
          </p:cNvSpPr>
          <p:nvPr/>
        </p:nvSpPr>
        <p:spPr bwMode="auto">
          <a:xfrm>
            <a:off x="-3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电源和电流  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电动势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教学建议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070100"/>
          <a:ext cx="7886700" cy="3073400"/>
        </p:xfrm>
        <a:graphic>
          <a:graphicData uri="http://schemas.openxmlformats.org/presentationml/2006/ole">
            <p:oleObj spid="_x0000_s493569" name="Document" r:id="rId4" imgW="8107853" imgH="317002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373634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串联电路和并联电路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pSp>
        <p:nvGrpSpPr>
          <p:cNvPr id="2373636" name="Group 4"/>
          <p:cNvGrpSpPr>
            <a:grpSpLocks/>
          </p:cNvGrpSpPr>
          <p:nvPr/>
        </p:nvGrpSpPr>
        <p:grpSpPr bwMode="auto">
          <a:xfrm>
            <a:off x="395288" y="1125538"/>
            <a:ext cx="2305050" cy="527050"/>
            <a:chOff x="203" y="830"/>
            <a:chExt cx="1452" cy="332"/>
          </a:xfrm>
        </p:grpSpPr>
        <p:pic>
          <p:nvPicPr>
            <p:cNvPr id="2373637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2373638" name="Text Box 6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学习互动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86700" cy="1917700"/>
        </p:xfrm>
        <a:graphic>
          <a:graphicData uri="http://schemas.openxmlformats.org/presentationml/2006/ole">
            <p:oleObj spid="_x0000_s3243009" name="Document" r:id="rId5" imgW="8107853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3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736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736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36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3736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73634" grpId="0"/>
    </p:bld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12548" name="Text Box 4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串联电路和并联电路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sp>
        <p:nvSpPr>
          <p:cNvPr id="2412550" name="Rectangle 6"/>
          <p:cNvSpPr>
            <a:spLocks noChangeArrowheads="1"/>
          </p:cNvSpPr>
          <p:nvPr/>
        </p:nvSpPr>
        <p:spPr bwMode="auto">
          <a:xfrm>
            <a:off x="0" y="2506663"/>
            <a:ext cx="9144000" cy="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071678"/>
          <a:ext cx="7886700" cy="2311400"/>
        </p:xfrm>
        <a:graphic>
          <a:graphicData uri="http://schemas.openxmlformats.org/presentationml/2006/ole">
            <p:oleObj spid="_x0000_s2412554" name="Document" r:id="rId4" imgW="8107853" imgH="237832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12548" name="Text Box 4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串联电路和并联电路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sp>
        <p:nvSpPr>
          <p:cNvPr id="2412550" name="Rectangle 6"/>
          <p:cNvSpPr>
            <a:spLocks noChangeArrowheads="1"/>
          </p:cNvSpPr>
          <p:nvPr/>
        </p:nvSpPr>
        <p:spPr bwMode="auto">
          <a:xfrm>
            <a:off x="0" y="2506663"/>
            <a:ext cx="9144000" cy="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571612"/>
          <a:ext cx="7886700" cy="3848100"/>
        </p:xfrm>
        <a:graphic>
          <a:graphicData uri="http://schemas.openxmlformats.org/presentationml/2006/ole">
            <p:oleObj spid="_x0000_s3546114" name="Document" r:id="rId4" imgW="8107853" imgH="396279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12548" name="Text Box 4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串联电路和并联电路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sp>
        <p:nvSpPr>
          <p:cNvPr id="2412550" name="Rectangle 6"/>
          <p:cNvSpPr>
            <a:spLocks noChangeArrowheads="1"/>
          </p:cNvSpPr>
          <p:nvPr/>
        </p:nvSpPr>
        <p:spPr bwMode="auto">
          <a:xfrm>
            <a:off x="0" y="2506663"/>
            <a:ext cx="9144000" cy="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00034" y="1357298"/>
          <a:ext cx="8039100" cy="4826000"/>
        </p:xfrm>
        <a:graphic>
          <a:graphicData uri="http://schemas.openxmlformats.org/presentationml/2006/ole">
            <p:oleObj spid="_x0000_s3547138" name="Document" r:id="rId4" imgW="8262522" imgH="4958265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12548" name="Text Box 4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串联电路和并联电路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sp>
        <p:nvSpPr>
          <p:cNvPr id="2412550" name="Rectangle 6"/>
          <p:cNvSpPr>
            <a:spLocks noChangeArrowheads="1"/>
          </p:cNvSpPr>
          <p:nvPr/>
        </p:nvSpPr>
        <p:spPr bwMode="auto">
          <a:xfrm>
            <a:off x="0" y="2506663"/>
            <a:ext cx="9144000" cy="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643050"/>
          <a:ext cx="7886700" cy="4241800"/>
        </p:xfrm>
        <a:graphic>
          <a:graphicData uri="http://schemas.openxmlformats.org/presentationml/2006/ole">
            <p:oleObj spid="_x0000_s3548162" name="Document" r:id="rId4" imgW="8107853" imgH="435882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12548" name="Text Box 4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串联电路和并联电路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sp>
        <p:nvSpPr>
          <p:cNvPr id="2412550" name="Rectangle 6"/>
          <p:cNvSpPr>
            <a:spLocks noChangeArrowheads="1"/>
          </p:cNvSpPr>
          <p:nvPr/>
        </p:nvSpPr>
        <p:spPr bwMode="auto">
          <a:xfrm>
            <a:off x="0" y="2506663"/>
            <a:ext cx="9144000" cy="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86700" cy="1155700"/>
        </p:xfrm>
        <a:graphic>
          <a:graphicData uri="http://schemas.openxmlformats.org/presentationml/2006/ole">
            <p:oleObj spid="_x0000_s3549186" name="Document" r:id="rId4" imgW="8107853" imgH="118916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12548" name="Text Box 4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串联电路和并联电路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sp>
        <p:nvSpPr>
          <p:cNvPr id="2412550" name="Rectangle 6"/>
          <p:cNvSpPr>
            <a:spLocks noChangeArrowheads="1"/>
          </p:cNvSpPr>
          <p:nvPr/>
        </p:nvSpPr>
        <p:spPr bwMode="auto">
          <a:xfrm>
            <a:off x="0" y="2506663"/>
            <a:ext cx="9144000" cy="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86700" cy="1536700"/>
        </p:xfrm>
        <a:graphic>
          <a:graphicData uri="http://schemas.openxmlformats.org/presentationml/2006/ole">
            <p:oleObj spid="_x0000_s3550210" name="Document" r:id="rId4" imgW="8107853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12548" name="Text Box 4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串联电路和并联电路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sp>
        <p:nvSpPr>
          <p:cNvPr id="2412550" name="Rectangle 6"/>
          <p:cNvSpPr>
            <a:spLocks noChangeArrowheads="1"/>
          </p:cNvSpPr>
          <p:nvPr/>
        </p:nvSpPr>
        <p:spPr bwMode="auto">
          <a:xfrm>
            <a:off x="0" y="2506663"/>
            <a:ext cx="9144000" cy="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86700" cy="1155700"/>
        </p:xfrm>
        <a:graphic>
          <a:graphicData uri="http://schemas.openxmlformats.org/presentationml/2006/ole">
            <p:oleObj spid="_x0000_s3551234" name="Document" r:id="rId4" imgW="8107853" imgH="118916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12548" name="Text Box 4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串联电路和并联电路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sp>
        <p:nvSpPr>
          <p:cNvPr id="2412550" name="Rectangle 6"/>
          <p:cNvSpPr>
            <a:spLocks noChangeArrowheads="1"/>
          </p:cNvSpPr>
          <p:nvPr/>
        </p:nvSpPr>
        <p:spPr bwMode="auto">
          <a:xfrm>
            <a:off x="0" y="2506663"/>
            <a:ext cx="9144000" cy="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500174"/>
          <a:ext cx="7886700" cy="4038600"/>
        </p:xfrm>
        <a:graphic>
          <a:graphicData uri="http://schemas.openxmlformats.org/presentationml/2006/ole">
            <p:oleObj spid="_x0000_s3552258" name="Document" r:id="rId4" imgW="8107853" imgH="416081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12548" name="Text Box 4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串联电路和并联电路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sp>
        <p:nvSpPr>
          <p:cNvPr id="2412550" name="Rectangle 6"/>
          <p:cNvSpPr>
            <a:spLocks noChangeArrowheads="1"/>
          </p:cNvSpPr>
          <p:nvPr/>
        </p:nvSpPr>
        <p:spPr bwMode="auto">
          <a:xfrm>
            <a:off x="0" y="2506663"/>
            <a:ext cx="9144000" cy="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571612"/>
          <a:ext cx="7886700" cy="3657600"/>
        </p:xfrm>
        <a:graphic>
          <a:graphicData uri="http://schemas.openxmlformats.org/presentationml/2006/ole">
            <p:oleObj spid="_x0000_s3553282" name="Document" r:id="rId4" imgW="8107853" imgH="3764422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287042" name="Text Box 2"/>
          <p:cNvSpPr txBox="1">
            <a:spLocks noChangeArrowheads="1"/>
          </p:cNvSpPr>
          <p:nvPr/>
        </p:nvSpPr>
        <p:spPr bwMode="auto">
          <a:xfrm>
            <a:off x="-3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电源和电流  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电动势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新课导入</a:t>
            </a:r>
          </a:p>
        </p:txBody>
      </p:sp>
      <p:grpSp>
        <p:nvGrpSpPr>
          <p:cNvPr id="3287043" name="Group 3"/>
          <p:cNvGrpSpPr>
            <a:grpSpLocks/>
          </p:cNvGrpSpPr>
          <p:nvPr/>
        </p:nvGrpSpPr>
        <p:grpSpPr bwMode="auto">
          <a:xfrm>
            <a:off x="322263" y="1196975"/>
            <a:ext cx="2305050" cy="527050"/>
            <a:chOff x="203" y="830"/>
            <a:chExt cx="1452" cy="332"/>
          </a:xfrm>
        </p:grpSpPr>
        <p:pic>
          <p:nvPicPr>
            <p:cNvPr id="3287044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3287045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新课导入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070100"/>
          <a:ext cx="7886700" cy="3848100"/>
        </p:xfrm>
        <a:graphic>
          <a:graphicData uri="http://schemas.openxmlformats.org/presentationml/2006/ole">
            <p:oleObj spid="_x0000_s492545" name="Document" r:id="rId5" imgW="8107853" imgH="396279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7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2870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2870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70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2870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87042" grpId="0"/>
    </p:bld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12548" name="Text Box 4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串联电路和并联电路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sp>
        <p:nvSpPr>
          <p:cNvPr id="2412550" name="Rectangle 6"/>
          <p:cNvSpPr>
            <a:spLocks noChangeArrowheads="1"/>
          </p:cNvSpPr>
          <p:nvPr/>
        </p:nvSpPr>
        <p:spPr bwMode="auto">
          <a:xfrm>
            <a:off x="0" y="2506663"/>
            <a:ext cx="9144000" cy="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571612"/>
          <a:ext cx="7886700" cy="4241800"/>
        </p:xfrm>
        <a:graphic>
          <a:graphicData uri="http://schemas.openxmlformats.org/presentationml/2006/ole">
            <p:oleObj spid="_x0000_s3554306" name="Document" r:id="rId4" imgW="8107853" imgH="435882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12548" name="Text Box 4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串联电路和并联电路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sp>
        <p:nvSpPr>
          <p:cNvPr id="2412550" name="Rectangle 6"/>
          <p:cNvSpPr>
            <a:spLocks noChangeArrowheads="1"/>
          </p:cNvSpPr>
          <p:nvPr/>
        </p:nvSpPr>
        <p:spPr bwMode="auto">
          <a:xfrm>
            <a:off x="0" y="2506663"/>
            <a:ext cx="9144000" cy="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928802"/>
          <a:ext cx="7886700" cy="2311400"/>
        </p:xfrm>
        <a:graphic>
          <a:graphicData uri="http://schemas.openxmlformats.org/presentationml/2006/ole">
            <p:oleObj spid="_x0000_s3555330" name="Document" r:id="rId4" imgW="8107853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12548" name="Text Box 4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串联电路和并联电路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sp>
        <p:nvSpPr>
          <p:cNvPr id="2412550" name="Rectangle 6"/>
          <p:cNvSpPr>
            <a:spLocks noChangeArrowheads="1"/>
          </p:cNvSpPr>
          <p:nvPr/>
        </p:nvSpPr>
        <p:spPr bwMode="auto">
          <a:xfrm>
            <a:off x="0" y="2506663"/>
            <a:ext cx="9144000" cy="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071546"/>
          <a:ext cx="7899400" cy="5816600"/>
        </p:xfrm>
        <a:graphic>
          <a:graphicData uri="http://schemas.openxmlformats.org/presentationml/2006/ole">
            <p:oleObj spid="_x0000_s3556354" name="Document" r:id="rId4" imgW="8254249" imgH="5982177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12548" name="Text Box 4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串联电路和并联电路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sp>
        <p:nvSpPr>
          <p:cNvPr id="2412550" name="Rectangle 6"/>
          <p:cNvSpPr>
            <a:spLocks noChangeArrowheads="1"/>
          </p:cNvSpPr>
          <p:nvPr/>
        </p:nvSpPr>
        <p:spPr bwMode="auto">
          <a:xfrm>
            <a:off x="0" y="2506663"/>
            <a:ext cx="9144000" cy="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571612"/>
          <a:ext cx="7886700" cy="3657600"/>
        </p:xfrm>
        <a:graphic>
          <a:graphicData uri="http://schemas.openxmlformats.org/presentationml/2006/ole">
            <p:oleObj spid="_x0000_s3557378" name="Document" r:id="rId4" imgW="8107853" imgH="3764422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12548" name="Text Box 4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串联电路和并联电路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sp>
        <p:nvSpPr>
          <p:cNvPr id="2412550" name="Rectangle 6"/>
          <p:cNvSpPr>
            <a:spLocks noChangeArrowheads="1"/>
          </p:cNvSpPr>
          <p:nvPr/>
        </p:nvSpPr>
        <p:spPr bwMode="auto">
          <a:xfrm>
            <a:off x="0" y="2506663"/>
            <a:ext cx="9144000" cy="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571612"/>
          <a:ext cx="7886700" cy="3657600"/>
        </p:xfrm>
        <a:graphic>
          <a:graphicData uri="http://schemas.openxmlformats.org/presentationml/2006/ole">
            <p:oleObj spid="_x0000_s3558402" name="Document" r:id="rId4" imgW="8107853" imgH="3764422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12548" name="Text Box 4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串联电路和并联电路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sp>
        <p:nvSpPr>
          <p:cNvPr id="2412550" name="Rectangle 6"/>
          <p:cNvSpPr>
            <a:spLocks noChangeArrowheads="1"/>
          </p:cNvSpPr>
          <p:nvPr/>
        </p:nvSpPr>
        <p:spPr bwMode="auto">
          <a:xfrm>
            <a:off x="0" y="2506663"/>
            <a:ext cx="9144000" cy="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285860"/>
          <a:ext cx="7886700" cy="4622800"/>
        </p:xfrm>
        <a:graphic>
          <a:graphicData uri="http://schemas.openxmlformats.org/presentationml/2006/ole">
            <p:oleObj spid="_x0000_s3559426" name="Document" r:id="rId4" imgW="8107853" imgH="47552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12548" name="Text Box 4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串联电路和并联电路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sp>
        <p:nvSpPr>
          <p:cNvPr id="2412550" name="Rectangle 6"/>
          <p:cNvSpPr>
            <a:spLocks noChangeArrowheads="1"/>
          </p:cNvSpPr>
          <p:nvPr/>
        </p:nvSpPr>
        <p:spPr bwMode="auto">
          <a:xfrm>
            <a:off x="0" y="2506663"/>
            <a:ext cx="9144000" cy="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285860"/>
          <a:ext cx="7886700" cy="5003800"/>
        </p:xfrm>
        <a:graphic>
          <a:graphicData uri="http://schemas.openxmlformats.org/presentationml/2006/ole">
            <p:oleObj spid="_x0000_s3560450" name="Document" r:id="rId4" imgW="8107853" imgH="515159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373634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串联电路和并联电路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395288" y="1125538"/>
            <a:ext cx="2305050" cy="527050"/>
            <a:chOff x="203" y="830"/>
            <a:chExt cx="1452" cy="332"/>
          </a:xfrm>
        </p:grpSpPr>
        <p:pic>
          <p:nvPicPr>
            <p:cNvPr id="2373637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2373638" name="Text Box 6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 smtClean="0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备用习题</a:t>
              </a:r>
              <a:endParaRPr lang="zh-CN" altLang="en-US" sz="2600" b="1">
                <a:solidFill>
                  <a:srgbClr val="4D4D4D"/>
                </a:solidFill>
                <a:latin typeface="Arial" charset="0"/>
                <a:ea typeface="黑体" pitchFamily="2" charset="-122"/>
              </a:endParaRP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070100"/>
          <a:ext cx="7886700" cy="2794000"/>
        </p:xfrm>
        <a:graphic>
          <a:graphicData uri="http://schemas.openxmlformats.org/presentationml/2006/ole">
            <p:oleObj spid="_x0000_s4347906" name="Document" r:id="rId5" imgW="8113968" imgH="287012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3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736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736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73634" grpId="0"/>
    </p:bld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12548" name="Text Box 4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串联电路和并联电路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2412550" name="Rectangle 6"/>
          <p:cNvSpPr>
            <a:spLocks noChangeArrowheads="1"/>
          </p:cNvSpPr>
          <p:nvPr/>
        </p:nvSpPr>
        <p:spPr bwMode="auto">
          <a:xfrm>
            <a:off x="0" y="2506663"/>
            <a:ext cx="9144000" cy="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86700" cy="2006600"/>
        </p:xfrm>
        <a:graphic>
          <a:graphicData uri="http://schemas.openxmlformats.org/presentationml/2006/ole">
            <p:oleObj spid="_x0000_s4348930" name="Document" r:id="rId4" imgW="8111091" imgH="206150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12548" name="Text Box 4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串联电路和并联电路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2412550" name="Rectangle 6"/>
          <p:cNvSpPr>
            <a:spLocks noChangeArrowheads="1"/>
          </p:cNvSpPr>
          <p:nvPr/>
        </p:nvSpPr>
        <p:spPr bwMode="auto">
          <a:xfrm>
            <a:off x="0" y="2506663"/>
            <a:ext cx="9144000" cy="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86700" cy="2032000"/>
        </p:xfrm>
        <a:graphic>
          <a:graphicData uri="http://schemas.openxmlformats.org/presentationml/2006/ole">
            <p:oleObj spid="_x0000_s4349954" name="Document" r:id="rId4" imgW="8111091" imgH="2087425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288066" name="Text Box 2"/>
          <p:cNvSpPr txBox="1">
            <a:spLocks noChangeArrowheads="1"/>
          </p:cNvSpPr>
          <p:nvPr/>
        </p:nvSpPr>
        <p:spPr bwMode="auto">
          <a:xfrm>
            <a:off x="-3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电源和电流  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电动势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新课导入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070100"/>
          <a:ext cx="7886700" cy="2311400"/>
        </p:xfrm>
        <a:graphic>
          <a:graphicData uri="http://schemas.openxmlformats.org/presentationml/2006/ole">
            <p:oleObj spid="_x0000_s491521" name="Document" r:id="rId4" imgW="8107853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12548" name="Text Box 4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串联电路和并联电路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2412550" name="Rectangle 6"/>
          <p:cNvSpPr>
            <a:spLocks noChangeArrowheads="1"/>
          </p:cNvSpPr>
          <p:nvPr/>
        </p:nvSpPr>
        <p:spPr bwMode="auto">
          <a:xfrm>
            <a:off x="0" y="2506663"/>
            <a:ext cx="9144000" cy="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714488"/>
          <a:ext cx="7899400" cy="3746500"/>
        </p:xfrm>
        <a:graphic>
          <a:graphicData uri="http://schemas.openxmlformats.org/presentationml/2006/ole">
            <p:oleObj spid="_x0000_s4350978" name="Document" r:id="rId4" imgW="8111091" imgH="386198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12548" name="Text Box 4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串联电路和并联电路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2412550" name="Rectangle 6"/>
          <p:cNvSpPr>
            <a:spLocks noChangeArrowheads="1"/>
          </p:cNvSpPr>
          <p:nvPr/>
        </p:nvSpPr>
        <p:spPr bwMode="auto">
          <a:xfrm>
            <a:off x="0" y="2506663"/>
            <a:ext cx="9144000" cy="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000240"/>
          <a:ext cx="7899400" cy="2882900"/>
        </p:xfrm>
        <a:graphic>
          <a:graphicData uri="http://schemas.openxmlformats.org/presentationml/2006/ole">
            <p:oleObj spid="_x0000_s4352002" name="Document" r:id="rId4" imgW="8111091" imgH="2972007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12548" name="Text Box 4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串联电路和并联电路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2412550" name="Rectangle 6"/>
          <p:cNvSpPr>
            <a:spLocks noChangeArrowheads="1"/>
          </p:cNvSpPr>
          <p:nvPr/>
        </p:nvSpPr>
        <p:spPr bwMode="auto">
          <a:xfrm>
            <a:off x="0" y="2506663"/>
            <a:ext cx="9144000" cy="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928802"/>
          <a:ext cx="8166100" cy="3657600"/>
        </p:xfrm>
        <a:graphic>
          <a:graphicData uri="http://schemas.openxmlformats.org/presentationml/2006/ole">
            <p:oleObj spid="_x0000_s4353026" name="Document" r:id="rId4" imgW="8401004" imgH="3764422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12548" name="Text Box 4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串联电路和并联电路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2412550" name="Rectangle 6"/>
          <p:cNvSpPr>
            <a:spLocks noChangeArrowheads="1"/>
          </p:cNvSpPr>
          <p:nvPr/>
        </p:nvSpPr>
        <p:spPr bwMode="auto">
          <a:xfrm>
            <a:off x="0" y="2506663"/>
            <a:ext cx="9144000" cy="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86700" cy="1536700"/>
        </p:xfrm>
        <a:graphic>
          <a:graphicData uri="http://schemas.openxmlformats.org/presentationml/2006/ole">
            <p:oleObj spid="_x0000_s4354050" name="Document" r:id="rId4" imgW="8107853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373634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串联电路和并联电路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395288" y="1125538"/>
            <a:ext cx="2305050" cy="527050"/>
            <a:chOff x="203" y="830"/>
            <a:chExt cx="1452" cy="332"/>
          </a:xfrm>
        </p:grpSpPr>
        <p:pic>
          <p:nvPicPr>
            <p:cNvPr id="2373637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2373638" name="Text Box 6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 smtClean="0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自我检测</a:t>
              </a:r>
              <a:endParaRPr lang="zh-CN" altLang="en-US" sz="2600" b="1">
                <a:solidFill>
                  <a:srgbClr val="4D4D4D"/>
                </a:solidFill>
                <a:latin typeface="Arial" charset="0"/>
                <a:ea typeface="黑体" pitchFamily="2" charset="-122"/>
              </a:endParaRP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071678"/>
          <a:ext cx="7886700" cy="2692400"/>
        </p:xfrm>
        <a:graphic>
          <a:graphicData uri="http://schemas.openxmlformats.org/presentationml/2006/ole">
            <p:oleObj spid="_x0000_s3544066" name="Document" r:id="rId5" imgW="8107853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3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736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736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73634" grpId="0"/>
    </p:bld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12548" name="Text Box 4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串联电路和并联电路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2412550" name="Rectangle 6"/>
          <p:cNvSpPr>
            <a:spLocks noChangeArrowheads="1"/>
          </p:cNvSpPr>
          <p:nvPr/>
        </p:nvSpPr>
        <p:spPr bwMode="auto">
          <a:xfrm>
            <a:off x="0" y="2506663"/>
            <a:ext cx="9144000" cy="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86700" cy="1155700"/>
        </p:xfrm>
        <a:graphic>
          <a:graphicData uri="http://schemas.openxmlformats.org/presentationml/2006/ole">
            <p:oleObj spid="_x0000_s3566594" name="Document" r:id="rId4" imgW="8107853" imgH="118916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12548" name="Text Box 4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串联电路和并联电路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2412550" name="Rectangle 6"/>
          <p:cNvSpPr>
            <a:spLocks noChangeArrowheads="1"/>
          </p:cNvSpPr>
          <p:nvPr/>
        </p:nvSpPr>
        <p:spPr bwMode="auto">
          <a:xfrm>
            <a:off x="0" y="2506663"/>
            <a:ext cx="9144000" cy="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143116"/>
          <a:ext cx="7886700" cy="2692400"/>
        </p:xfrm>
        <a:graphic>
          <a:graphicData uri="http://schemas.openxmlformats.org/presentationml/2006/ole">
            <p:oleObj spid="_x0000_s3567618" name="Document" r:id="rId4" imgW="8107853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12548" name="Text Box 4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串联电路和并联电路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2412550" name="Rectangle 6"/>
          <p:cNvSpPr>
            <a:spLocks noChangeArrowheads="1"/>
          </p:cNvSpPr>
          <p:nvPr/>
        </p:nvSpPr>
        <p:spPr bwMode="auto">
          <a:xfrm>
            <a:off x="0" y="2506663"/>
            <a:ext cx="9144000" cy="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86700" cy="2311400"/>
        </p:xfrm>
        <a:graphic>
          <a:graphicData uri="http://schemas.openxmlformats.org/presentationml/2006/ole">
            <p:oleObj spid="_x0000_s3568642" name="Document" r:id="rId4" imgW="8107853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12548" name="Text Box 4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串联电路和并联电路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2412550" name="Rectangle 6"/>
          <p:cNvSpPr>
            <a:spLocks noChangeArrowheads="1"/>
          </p:cNvSpPr>
          <p:nvPr/>
        </p:nvSpPr>
        <p:spPr bwMode="auto">
          <a:xfrm>
            <a:off x="0" y="2506663"/>
            <a:ext cx="9144000" cy="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357298"/>
          <a:ext cx="7886700" cy="4813300"/>
        </p:xfrm>
        <a:graphic>
          <a:graphicData uri="http://schemas.openxmlformats.org/presentationml/2006/ole">
            <p:oleObj spid="_x0000_s3569666" name="Document" r:id="rId4" imgW="8107853" imgH="4953225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12548" name="Text Box 4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串联电路和并联电路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2412550" name="Rectangle 6"/>
          <p:cNvSpPr>
            <a:spLocks noChangeArrowheads="1"/>
          </p:cNvSpPr>
          <p:nvPr/>
        </p:nvSpPr>
        <p:spPr bwMode="auto">
          <a:xfrm>
            <a:off x="0" y="2506663"/>
            <a:ext cx="9144000" cy="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86700" cy="1536700"/>
        </p:xfrm>
        <a:graphic>
          <a:graphicData uri="http://schemas.openxmlformats.org/presentationml/2006/ole">
            <p:oleObj spid="_x0000_s3570690" name="Document" r:id="rId4" imgW="8107853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90499" name="Text Box 3"/>
          <p:cNvSpPr txBox="1">
            <a:spLocks noChangeArrowheads="1"/>
          </p:cNvSpPr>
          <p:nvPr/>
        </p:nvSpPr>
        <p:spPr bwMode="auto">
          <a:xfrm>
            <a:off x="-3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电源和电流  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电动势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pSp>
        <p:nvGrpSpPr>
          <p:cNvPr id="490500" name="Group 4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490501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490502" name="Text Box 6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知识必备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500" y="2146300"/>
          <a:ext cx="7861300" cy="3467100"/>
        </p:xfrm>
        <a:graphic>
          <a:graphicData uri="http://schemas.openxmlformats.org/presentationml/2006/ole">
            <p:oleObj spid="_x0000_s490533" name="Document" r:id="rId5" imgW="8082315" imgH="3567489" progId="Word.Document.8">
              <p:embed/>
            </p:oleObj>
          </a:graphicData>
        </a:graphic>
      </p:graphicFrame>
      <p:sp>
        <p:nvSpPr>
          <p:cNvPr id="13" name="矩形 12"/>
          <p:cNvSpPr/>
          <p:nvPr/>
        </p:nvSpPr>
        <p:spPr>
          <a:xfrm>
            <a:off x="3428992" y="2428868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定向移动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4920153" y="2786058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自由移动的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177988" y="3214686"/>
            <a:ext cx="11079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有电压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4227798" y="3571876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定向移动</a:t>
            </a:r>
            <a:endParaRPr lang="zh-CN" altLang="en-US" b="1">
              <a:solidFill>
                <a:srgbClr val="C00000"/>
              </a:solidFill>
            </a:endParaRPr>
          </a:p>
        </p:txBody>
      </p:sp>
      <p:graphicFrame>
        <p:nvGraphicFramePr>
          <p:cNvPr id="18" name="对象 17"/>
          <p:cNvGraphicFramePr>
            <a:graphicFrameLocks noChangeAspect="1"/>
          </p:cNvGraphicFramePr>
          <p:nvPr/>
        </p:nvGraphicFramePr>
        <p:xfrm>
          <a:off x="3000364" y="4357694"/>
          <a:ext cx="617538" cy="792162"/>
        </p:xfrm>
        <a:graphic>
          <a:graphicData uri="http://schemas.openxmlformats.org/presentationml/2006/ole">
            <p:oleObj spid="_x0000_s490535" name="文档" r:id="rId6" imgW="617319" imgH="792415" progId="Word.Document.12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904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904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905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0499" grpId="0"/>
      <p:bldP spid="13" grpId="0"/>
      <p:bldP spid="14" grpId="0"/>
      <p:bldP spid="15" grpId="0"/>
      <p:bldP spid="16" grpId="0"/>
    </p:bld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12548" name="Text Box 4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串联电路和并联电路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2412550" name="Rectangle 6"/>
          <p:cNvSpPr>
            <a:spLocks noChangeArrowheads="1"/>
          </p:cNvSpPr>
          <p:nvPr/>
        </p:nvSpPr>
        <p:spPr bwMode="auto">
          <a:xfrm>
            <a:off x="0" y="2506663"/>
            <a:ext cx="9144000" cy="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214422"/>
          <a:ext cx="7886700" cy="5194300"/>
        </p:xfrm>
        <a:graphic>
          <a:graphicData uri="http://schemas.openxmlformats.org/presentationml/2006/ole">
            <p:oleObj spid="_x0000_s3571714" name="Document" r:id="rId4" imgW="8107853" imgH="534961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12548" name="Text Box 4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串联电路和并联电路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2412550" name="Rectangle 6"/>
          <p:cNvSpPr>
            <a:spLocks noChangeArrowheads="1"/>
          </p:cNvSpPr>
          <p:nvPr/>
        </p:nvSpPr>
        <p:spPr bwMode="auto">
          <a:xfrm>
            <a:off x="0" y="2506663"/>
            <a:ext cx="9144000" cy="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785926"/>
          <a:ext cx="7886700" cy="3657600"/>
        </p:xfrm>
        <a:graphic>
          <a:graphicData uri="http://schemas.openxmlformats.org/presentationml/2006/ole">
            <p:oleObj spid="_x0000_s3572738" name="Document" r:id="rId4" imgW="8107853" imgH="3764422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221058" name="Text Box 2"/>
          <p:cNvSpPr txBox="1">
            <a:spLocks noChangeArrowheads="1"/>
          </p:cNvSpPr>
          <p:nvPr/>
        </p:nvSpPr>
        <p:spPr bwMode="auto">
          <a:xfrm>
            <a:off x="539750" y="2462213"/>
            <a:ext cx="8135938" cy="1698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4400" b="1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4400" b="1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实验：描绘小灯泡的伏安特性曲线</a:t>
            </a:r>
          </a:p>
        </p:txBody>
      </p:sp>
      <p:sp>
        <p:nvSpPr>
          <p:cNvPr id="2221059" name="Text Box 3"/>
          <p:cNvSpPr txBox="1">
            <a:spLocks noChangeArrowheads="1"/>
          </p:cNvSpPr>
          <p:nvPr/>
        </p:nvSpPr>
        <p:spPr bwMode="auto">
          <a:xfrm>
            <a:off x="-71470" y="188913"/>
            <a:ext cx="6121400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实验：描绘小灯泡的伏安特性曲线</a:t>
            </a:r>
            <a:endParaRPr lang="zh-CN" altLang="en-US" b="1"/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1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2210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2210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2210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10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2210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2210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21058" grpId="0"/>
      <p:bldP spid="2221059" grpId="0" autoUpdateAnimBg="0"/>
    </p:bld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234370" name="Text Box 2"/>
          <p:cNvSpPr txBox="1">
            <a:spLocks noChangeArrowheads="1"/>
          </p:cNvSpPr>
          <p:nvPr/>
        </p:nvSpPr>
        <p:spPr bwMode="auto">
          <a:xfrm>
            <a:off x="0" y="324129"/>
            <a:ext cx="7358082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实验：描绘小灯泡的伏安特性曲线</a:t>
            </a:r>
            <a:r>
              <a:rPr lang="zh-CN" altLang="en-US" b="1"/>
              <a:t> </a:t>
            </a:r>
            <a:r>
              <a:rPr lang="en-US" altLang="zh-CN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2234372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2234373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学习互动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86700" cy="1536700"/>
        </p:xfrm>
        <a:graphic>
          <a:graphicData uri="http://schemas.openxmlformats.org/presentationml/2006/ole">
            <p:oleObj spid="_x0000_s3574786" name="Document" r:id="rId5" imgW="8107853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4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343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343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34370" grpId="0"/>
    </p:bld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338820" name="Text Box 4"/>
          <p:cNvSpPr txBox="1">
            <a:spLocks noChangeArrowheads="1"/>
          </p:cNvSpPr>
          <p:nvPr/>
        </p:nvSpPr>
        <p:spPr bwMode="auto">
          <a:xfrm>
            <a:off x="-71470" y="214290"/>
            <a:ext cx="675006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实验：描绘小灯泡的伏安特性曲线</a:t>
            </a:r>
            <a:r>
              <a:rPr lang="zh-CN" altLang="en-US" b="1"/>
              <a:t> </a:t>
            </a:r>
            <a:r>
              <a:rPr lang="en-US" altLang="zh-CN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785926"/>
          <a:ext cx="7886700" cy="3467100"/>
        </p:xfrm>
        <a:graphic>
          <a:graphicData uri="http://schemas.openxmlformats.org/presentationml/2006/ole">
            <p:oleObj spid="_x0000_s3538947" name="Document" r:id="rId4" imgW="8107853" imgH="3566409" progId="Word.Document.8">
              <p:embed/>
            </p:oleObj>
          </a:graphicData>
        </a:graphic>
      </p:graphicFrame>
      <p:sp>
        <p:nvSpPr>
          <p:cNvPr id="6" name="矩形 5"/>
          <p:cNvSpPr/>
          <p:nvPr/>
        </p:nvSpPr>
        <p:spPr>
          <a:xfrm>
            <a:off x="7572396" y="2681583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原点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6572264" y="3214686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增大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857224" y="4786322"/>
            <a:ext cx="11079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外接法</a:t>
            </a:r>
            <a:endParaRPr lang="zh-CN" altLang="en-US" b="1">
              <a:solidFill>
                <a:srgbClr val="C00000"/>
              </a:solidFill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338820" name="Text Box 4"/>
          <p:cNvSpPr txBox="1">
            <a:spLocks noChangeArrowheads="1"/>
          </p:cNvSpPr>
          <p:nvPr/>
        </p:nvSpPr>
        <p:spPr bwMode="auto">
          <a:xfrm>
            <a:off x="-71470" y="214290"/>
            <a:ext cx="675006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实验：描绘小灯泡的伏安特性曲线</a:t>
            </a:r>
            <a:r>
              <a:rPr lang="zh-CN" altLang="en-US" b="1"/>
              <a:t> </a:t>
            </a:r>
            <a:r>
              <a:rPr lang="en-US" altLang="zh-CN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571744"/>
          <a:ext cx="7886700" cy="812800"/>
        </p:xfrm>
        <a:graphic>
          <a:graphicData uri="http://schemas.openxmlformats.org/presentationml/2006/ole">
            <p:oleObj spid="_x0000_s3577858" name="Document" r:id="rId4" imgW="8113968" imgH="83489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338820" name="Text Box 4"/>
          <p:cNvSpPr txBox="1">
            <a:spLocks noChangeArrowheads="1"/>
          </p:cNvSpPr>
          <p:nvPr/>
        </p:nvSpPr>
        <p:spPr bwMode="auto">
          <a:xfrm>
            <a:off x="-71470" y="214290"/>
            <a:ext cx="675006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实验：描绘小灯泡的伏安特性曲线</a:t>
            </a:r>
            <a:r>
              <a:rPr lang="zh-CN" altLang="en-US" b="1"/>
              <a:t> </a:t>
            </a:r>
            <a:r>
              <a:rPr lang="en-US" altLang="zh-CN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500174"/>
          <a:ext cx="7899400" cy="4203700"/>
        </p:xfrm>
        <a:graphic>
          <a:graphicData uri="http://schemas.openxmlformats.org/presentationml/2006/ole">
            <p:oleObj spid="_x0000_s3578882" name="Document" r:id="rId4" imgW="8266838" imgH="43905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338820" name="Text Box 4"/>
          <p:cNvSpPr txBox="1">
            <a:spLocks noChangeArrowheads="1"/>
          </p:cNvSpPr>
          <p:nvPr/>
        </p:nvSpPr>
        <p:spPr bwMode="auto">
          <a:xfrm>
            <a:off x="-71470" y="214290"/>
            <a:ext cx="675006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实验：描绘小灯泡的伏安特性曲线</a:t>
            </a:r>
            <a:r>
              <a:rPr lang="zh-CN" altLang="en-US" b="1"/>
              <a:t> </a:t>
            </a:r>
            <a:r>
              <a:rPr lang="en-US" altLang="zh-CN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86700" cy="1155700"/>
        </p:xfrm>
        <a:graphic>
          <a:graphicData uri="http://schemas.openxmlformats.org/presentationml/2006/ole">
            <p:oleObj spid="_x0000_s3579906" name="Document" r:id="rId4" imgW="8107853" imgH="118916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338820" name="Text Box 4"/>
          <p:cNvSpPr txBox="1">
            <a:spLocks noChangeArrowheads="1"/>
          </p:cNvSpPr>
          <p:nvPr/>
        </p:nvSpPr>
        <p:spPr bwMode="auto">
          <a:xfrm>
            <a:off x="-71470" y="214290"/>
            <a:ext cx="675006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实验：描绘小灯泡的伏安特性曲线</a:t>
            </a:r>
            <a:r>
              <a:rPr lang="zh-CN" altLang="en-US" b="1"/>
              <a:t> </a:t>
            </a:r>
            <a:r>
              <a:rPr lang="en-US" altLang="zh-CN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571612"/>
          <a:ext cx="7886700" cy="4241800"/>
        </p:xfrm>
        <a:graphic>
          <a:graphicData uri="http://schemas.openxmlformats.org/presentationml/2006/ole">
            <p:oleObj spid="_x0000_s3580930" name="Document" r:id="rId4" imgW="8107853" imgH="4358824" progId="Word.Document.8">
              <p:embed/>
            </p:oleObj>
          </a:graphicData>
        </a:graphic>
      </p:graphicFrame>
      <p:sp>
        <p:nvSpPr>
          <p:cNvPr id="4" name="矩形 3"/>
          <p:cNvSpPr/>
          <p:nvPr/>
        </p:nvSpPr>
        <p:spPr>
          <a:xfrm>
            <a:off x="7143768" y="1857364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外接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2857488" y="2285992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分压</a:t>
            </a:r>
            <a:endParaRPr lang="zh-CN" altLang="en-US" b="1">
              <a:solidFill>
                <a:srgbClr val="C00000"/>
              </a:solidFill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338820" name="Text Box 4"/>
          <p:cNvSpPr txBox="1">
            <a:spLocks noChangeArrowheads="1"/>
          </p:cNvSpPr>
          <p:nvPr/>
        </p:nvSpPr>
        <p:spPr bwMode="auto">
          <a:xfrm>
            <a:off x="-71470" y="214290"/>
            <a:ext cx="675006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实验：描绘小灯泡的伏安特性曲线</a:t>
            </a:r>
            <a:r>
              <a:rPr lang="zh-CN" altLang="en-US" b="1"/>
              <a:t> </a:t>
            </a:r>
            <a:r>
              <a:rPr lang="en-US" altLang="zh-CN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071678"/>
          <a:ext cx="7886700" cy="2692400"/>
        </p:xfrm>
        <a:graphic>
          <a:graphicData uri="http://schemas.openxmlformats.org/presentationml/2006/ole">
            <p:oleObj spid="_x0000_s3581954" name="Document" r:id="rId4" imgW="8107853" imgH="2773993" progId="Word.Document.8">
              <p:embed/>
            </p:oleObj>
          </a:graphicData>
        </a:graphic>
      </p:graphicFrame>
      <p:sp>
        <p:nvSpPr>
          <p:cNvPr id="4" name="矩形 3"/>
          <p:cNvSpPr/>
          <p:nvPr/>
        </p:nvSpPr>
        <p:spPr>
          <a:xfrm>
            <a:off x="6500826" y="1928802"/>
            <a:ext cx="4924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左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2143108" y="3143248"/>
            <a:ext cx="95410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电流</a:t>
            </a:r>
            <a:r>
              <a:rPr lang="en-US" b="1" i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I</a:t>
            </a:r>
            <a:endParaRPr lang="zh-CN" altLang="en-US" b="1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4643438" y="3143248"/>
            <a:ext cx="10262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电压</a:t>
            </a:r>
            <a:r>
              <a:rPr lang="en-US" b="1" i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U</a:t>
            </a:r>
            <a:endParaRPr lang="zh-CN" altLang="en-US" b="1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00871" name="Text Box 7"/>
          <p:cNvSpPr txBox="1">
            <a:spLocks noChangeArrowheads="1"/>
          </p:cNvSpPr>
          <p:nvPr/>
        </p:nvSpPr>
        <p:spPr bwMode="auto">
          <a:xfrm>
            <a:off x="-3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电源和电流  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电动势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285860"/>
          <a:ext cx="7874000" cy="4521200"/>
        </p:xfrm>
        <a:graphic>
          <a:graphicData uri="http://schemas.openxmlformats.org/presentationml/2006/ole">
            <p:oleObj spid="_x0000_s1700876" name="Document" r:id="rId4" imgW="8092027" imgH="4656564" progId="Word.Document.8">
              <p:embed/>
            </p:oleObj>
          </a:graphicData>
        </a:graphic>
      </p:graphicFrame>
      <p:sp>
        <p:nvSpPr>
          <p:cNvPr id="10" name="矩形 9"/>
          <p:cNvSpPr/>
          <p:nvPr/>
        </p:nvSpPr>
        <p:spPr>
          <a:xfrm>
            <a:off x="4071934" y="1538575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非静电力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285852" y="1928802"/>
            <a:ext cx="11079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电势能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4227798" y="2714620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非静电力</a:t>
            </a:r>
            <a:endParaRPr lang="zh-CN" altLang="en-US" b="1">
              <a:solidFill>
                <a:srgbClr val="C00000"/>
              </a:solidFill>
            </a:endParaRPr>
          </a:p>
        </p:txBody>
      </p:sp>
      <p:graphicFrame>
        <p:nvGraphicFramePr>
          <p:cNvPr id="13" name="对象 12"/>
          <p:cNvGraphicFramePr>
            <a:graphicFrameLocks noChangeAspect="1"/>
          </p:cNvGraphicFramePr>
          <p:nvPr/>
        </p:nvGraphicFramePr>
        <p:xfrm>
          <a:off x="2857488" y="3500438"/>
          <a:ext cx="841375" cy="792162"/>
        </p:xfrm>
        <a:graphic>
          <a:graphicData uri="http://schemas.openxmlformats.org/presentationml/2006/ole">
            <p:oleObj spid="_x0000_s1700877" name="文档" r:id="rId5" imgW="840699" imgH="792415" progId="Word.Document.12">
              <p:embed/>
            </p:oleObj>
          </a:graphicData>
        </a:graphic>
      </p:graphicFrame>
      <p:sp>
        <p:nvSpPr>
          <p:cNvPr id="14" name="矩形 13"/>
          <p:cNvSpPr/>
          <p:nvPr/>
        </p:nvSpPr>
        <p:spPr>
          <a:xfrm>
            <a:off x="4929190" y="5324789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越大</a:t>
            </a:r>
            <a:endParaRPr lang="zh-CN" altLang="en-US" b="1">
              <a:solidFill>
                <a:srgbClr val="C00000"/>
              </a:solidFill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4" grpId="0"/>
    </p:bld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338820" name="Text Box 4"/>
          <p:cNvSpPr txBox="1">
            <a:spLocks noChangeArrowheads="1"/>
          </p:cNvSpPr>
          <p:nvPr/>
        </p:nvSpPr>
        <p:spPr bwMode="auto">
          <a:xfrm>
            <a:off x="-71470" y="214290"/>
            <a:ext cx="675006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实验：描绘小灯泡的伏安特性曲线</a:t>
            </a:r>
            <a:r>
              <a:rPr lang="zh-CN" altLang="en-US" b="1"/>
              <a:t> </a:t>
            </a:r>
            <a:r>
              <a:rPr lang="en-US" altLang="zh-CN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500306"/>
          <a:ext cx="7886700" cy="1155700"/>
        </p:xfrm>
        <a:graphic>
          <a:graphicData uri="http://schemas.openxmlformats.org/presentationml/2006/ole">
            <p:oleObj spid="_x0000_s3582978" name="Document" r:id="rId4" imgW="8107853" imgH="118916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338820" name="Text Box 4"/>
          <p:cNvSpPr txBox="1">
            <a:spLocks noChangeArrowheads="1"/>
          </p:cNvSpPr>
          <p:nvPr/>
        </p:nvSpPr>
        <p:spPr bwMode="auto">
          <a:xfrm>
            <a:off x="-71470" y="214290"/>
            <a:ext cx="675006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实验：描绘小灯泡的伏安特性曲线</a:t>
            </a:r>
            <a:r>
              <a:rPr lang="zh-CN" altLang="en-US" b="1"/>
              <a:t> </a:t>
            </a:r>
            <a:r>
              <a:rPr lang="en-US" altLang="zh-CN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785926"/>
          <a:ext cx="7886700" cy="3657600"/>
        </p:xfrm>
        <a:graphic>
          <a:graphicData uri="http://schemas.openxmlformats.org/presentationml/2006/ole">
            <p:oleObj spid="_x0000_s3584002" name="Document" r:id="rId4" imgW="8107853" imgH="3764422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234370" name="Text Box 2"/>
          <p:cNvSpPr txBox="1">
            <a:spLocks noChangeArrowheads="1"/>
          </p:cNvSpPr>
          <p:nvPr/>
        </p:nvSpPr>
        <p:spPr bwMode="auto">
          <a:xfrm>
            <a:off x="-71470" y="214290"/>
            <a:ext cx="7358082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实验：描绘小灯泡的伏安特性曲线</a:t>
            </a:r>
            <a:r>
              <a:rPr lang="zh-CN" altLang="en-US" b="1"/>
              <a:t> </a:t>
            </a:r>
            <a:r>
              <a:rPr lang="en-US" altLang="zh-CN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2234372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2234373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 smtClean="0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自我检测</a:t>
              </a:r>
              <a:endParaRPr lang="zh-CN" altLang="en-US" sz="2600" b="1">
                <a:solidFill>
                  <a:srgbClr val="4D4D4D"/>
                </a:solidFill>
                <a:latin typeface="Arial" charset="0"/>
                <a:ea typeface="黑体" pitchFamily="2" charset="-122"/>
              </a:endParaRP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143116"/>
          <a:ext cx="7886700" cy="3848100"/>
        </p:xfrm>
        <a:graphic>
          <a:graphicData uri="http://schemas.openxmlformats.org/presentationml/2006/ole">
            <p:oleObj spid="_x0000_s3575810" name="Document" r:id="rId5" imgW="8107853" imgH="396279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4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343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343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34370" grpId="0"/>
    </p:bld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338820" name="Text Box 4"/>
          <p:cNvSpPr txBox="1">
            <a:spLocks noChangeArrowheads="1"/>
          </p:cNvSpPr>
          <p:nvPr/>
        </p:nvSpPr>
        <p:spPr bwMode="auto">
          <a:xfrm>
            <a:off x="-71470" y="214290"/>
            <a:ext cx="675006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实验：描绘小灯泡的伏安特性曲线</a:t>
            </a:r>
            <a:r>
              <a:rPr lang="zh-CN" altLang="en-US" b="1"/>
              <a:t> </a:t>
            </a:r>
            <a:r>
              <a:rPr lang="en-US" altLang="zh-CN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86700" cy="1155700"/>
        </p:xfrm>
        <a:graphic>
          <a:graphicData uri="http://schemas.openxmlformats.org/presentationml/2006/ole">
            <p:oleObj spid="_x0000_s3576834" name="Document" r:id="rId4" imgW="8107853" imgH="118916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338820" name="Text Box 4"/>
          <p:cNvSpPr txBox="1">
            <a:spLocks noChangeArrowheads="1"/>
          </p:cNvSpPr>
          <p:nvPr/>
        </p:nvSpPr>
        <p:spPr bwMode="auto">
          <a:xfrm>
            <a:off x="-71470" y="214290"/>
            <a:ext cx="675006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实验：描绘小灯泡的伏安特性曲线</a:t>
            </a:r>
            <a:r>
              <a:rPr lang="zh-CN" altLang="en-US" b="1"/>
              <a:t> </a:t>
            </a:r>
            <a:r>
              <a:rPr lang="en-US" altLang="zh-CN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071678"/>
          <a:ext cx="7899400" cy="2374900"/>
        </p:xfrm>
        <a:graphic>
          <a:graphicData uri="http://schemas.openxmlformats.org/presentationml/2006/ole">
            <p:oleObj spid="_x0000_s3596290" name="Document" r:id="rId4" imgW="8120443" imgH="243953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338820" name="Text Box 4"/>
          <p:cNvSpPr txBox="1">
            <a:spLocks noChangeArrowheads="1"/>
          </p:cNvSpPr>
          <p:nvPr/>
        </p:nvSpPr>
        <p:spPr bwMode="auto">
          <a:xfrm>
            <a:off x="-71470" y="214290"/>
            <a:ext cx="675006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实验：描绘小灯泡的伏安特性曲线</a:t>
            </a:r>
            <a:r>
              <a:rPr lang="zh-CN" altLang="en-US" b="1"/>
              <a:t> </a:t>
            </a:r>
            <a:r>
              <a:rPr lang="en-US" altLang="zh-CN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357298"/>
          <a:ext cx="7899400" cy="4813300"/>
        </p:xfrm>
        <a:graphic>
          <a:graphicData uri="http://schemas.openxmlformats.org/presentationml/2006/ole">
            <p:oleObj spid="_x0000_s3598338" name="Document" r:id="rId4" imgW="8111091" imgH="4953225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338820" name="Text Box 4"/>
          <p:cNvSpPr txBox="1">
            <a:spLocks noChangeArrowheads="1"/>
          </p:cNvSpPr>
          <p:nvPr/>
        </p:nvSpPr>
        <p:spPr bwMode="auto">
          <a:xfrm>
            <a:off x="-71470" y="214290"/>
            <a:ext cx="675006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实验：描绘小灯泡的伏安特性曲线</a:t>
            </a:r>
            <a:r>
              <a:rPr lang="zh-CN" altLang="en-US" b="1"/>
              <a:t> </a:t>
            </a:r>
            <a:r>
              <a:rPr lang="en-US" altLang="zh-CN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000240"/>
          <a:ext cx="7886700" cy="2692400"/>
        </p:xfrm>
        <a:graphic>
          <a:graphicData uri="http://schemas.openxmlformats.org/presentationml/2006/ole">
            <p:oleObj spid="_x0000_s3599362" name="Document" r:id="rId4" imgW="8107853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338820" name="Text Box 4"/>
          <p:cNvSpPr txBox="1">
            <a:spLocks noChangeArrowheads="1"/>
          </p:cNvSpPr>
          <p:nvPr/>
        </p:nvSpPr>
        <p:spPr bwMode="auto">
          <a:xfrm>
            <a:off x="-71470" y="214290"/>
            <a:ext cx="675006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实验：描绘小灯泡的伏安特性曲线</a:t>
            </a:r>
            <a:r>
              <a:rPr lang="zh-CN" altLang="en-US" b="1"/>
              <a:t> </a:t>
            </a:r>
            <a:r>
              <a:rPr lang="en-US" altLang="zh-CN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500174"/>
          <a:ext cx="7886700" cy="4241800"/>
        </p:xfrm>
        <a:graphic>
          <a:graphicData uri="http://schemas.openxmlformats.org/presentationml/2006/ole">
            <p:oleObj spid="_x0000_s3597314" name="Document" r:id="rId4" imgW="8107853" imgH="435882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338820" name="Text Box 4"/>
          <p:cNvSpPr txBox="1">
            <a:spLocks noChangeArrowheads="1"/>
          </p:cNvSpPr>
          <p:nvPr/>
        </p:nvSpPr>
        <p:spPr bwMode="auto">
          <a:xfrm>
            <a:off x="-71470" y="214290"/>
            <a:ext cx="675006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实验：描绘小灯泡的伏安特性曲线</a:t>
            </a:r>
            <a:r>
              <a:rPr lang="zh-CN" altLang="en-US" b="1"/>
              <a:t> </a:t>
            </a:r>
            <a:r>
              <a:rPr lang="en-US" altLang="zh-CN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357298"/>
          <a:ext cx="7886700" cy="5003800"/>
        </p:xfrm>
        <a:graphic>
          <a:graphicData uri="http://schemas.openxmlformats.org/presentationml/2006/ole">
            <p:oleObj spid="_x0000_s3600386" name="Document" r:id="rId4" imgW="8107853" imgH="515159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338820" name="Text Box 4"/>
          <p:cNvSpPr txBox="1">
            <a:spLocks noChangeArrowheads="1"/>
          </p:cNvSpPr>
          <p:nvPr/>
        </p:nvSpPr>
        <p:spPr bwMode="auto">
          <a:xfrm>
            <a:off x="-71470" y="214290"/>
            <a:ext cx="675006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实验：描绘小灯泡的伏安特性曲线</a:t>
            </a:r>
            <a:r>
              <a:rPr lang="zh-CN" altLang="en-US" b="1"/>
              <a:t> </a:t>
            </a:r>
            <a:r>
              <a:rPr lang="en-US" altLang="zh-CN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2143116"/>
          <a:ext cx="7886700" cy="2882900"/>
        </p:xfrm>
        <a:graphic>
          <a:graphicData uri="http://schemas.openxmlformats.org/presentationml/2006/ole">
            <p:oleObj spid="_x0000_s3601410" name="Document" r:id="rId4" imgW="8107853" imgH="2972007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01252" name="Text Box 4"/>
          <p:cNvSpPr txBox="1">
            <a:spLocks noChangeArrowheads="1"/>
          </p:cNvSpPr>
          <p:nvPr/>
        </p:nvSpPr>
        <p:spPr bwMode="auto">
          <a:xfrm>
            <a:off x="-3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电源和电流  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电动势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500" y="2146300"/>
          <a:ext cx="7861300" cy="2311400"/>
        </p:xfrm>
        <a:graphic>
          <a:graphicData uri="http://schemas.openxmlformats.org/presentationml/2006/ole">
            <p:oleObj spid="_x0000_s2868225" name="Document" r:id="rId4" imgW="8082315" imgH="2378326" progId="Word.Document.8">
              <p:embed/>
            </p:oleObj>
          </a:graphicData>
        </a:graphic>
      </p:graphicFrame>
      <p:sp>
        <p:nvSpPr>
          <p:cNvPr id="8" name="矩形 7"/>
          <p:cNvSpPr/>
          <p:nvPr/>
        </p:nvSpPr>
        <p:spPr>
          <a:xfrm>
            <a:off x="3628905" y="2786058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无关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5085054" y="3571876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总电荷量</a:t>
            </a:r>
            <a:endParaRPr lang="zh-CN" altLang="en-US" b="1">
              <a:solidFill>
                <a:srgbClr val="C00000"/>
              </a:solidFill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338820" name="Text Box 4"/>
          <p:cNvSpPr txBox="1">
            <a:spLocks noChangeArrowheads="1"/>
          </p:cNvSpPr>
          <p:nvPr/>
        </p:nvSpPr>
        <p:spPr bwMode="auto">
          <a:xfrm>
            <a:off x="-71470" y="214290"/>
            <a:ext cx="675006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实验：描绘小灯泡的伏安特性曲线</a:t>
            </a:r>
            <a:r>
              <a:rPr lang="zh-CN" altLang="en-US" b="1"/>
              <a:t> </a:t>
            </a:r>
            <a:r>
              <a:rPr lang="en-US" altLang="zh-CN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428736"/>
          <a:ext cx="7886700" cy="4622800"/>
        </p:xfrm>
        <a:graphic>
          <a:graphicData uri="http://schemas.openxmlformats.org/presentationml/2006/ole">
            <p:oleObj spid="_x0000_s3602434" name="Document" r:id="rId4" imgW="8107853" imgH="47552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338820" name="Text Box 4"/>
          <p:cNvSpPr txBox="1">
            <a:spLocks noChangeArrowheads="1"/>
          </p:cNvSpPr>
          <p:nvPr/>
        </p:nvSpPr>
        <p:spPr bwMode="auto">
          <a:xfrm>
            <a:off x="-71470" y="214290"/>
            <a:ext cx="675006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实验：描绘小灯泡的伏安特性曲线</a:t>
            </a:r>
            <a:r>
              <a:rPr lang="zh-CN" altLang="en-US" b="1"/>
              <a:t> </a:t>
            </a:r>
            <a:r>
              <a:rPr lang="en-US" altLang="zh-CN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500174"/>
          <a:ext cx="7899400" cy="4610100"/>
        </p:xfrm>
        <a:graphic>
          <a:graphicData uri="http://schemas.openxmlformats.org/presentationml/2006/ole">
            <p:oleObj spid="_x0000_s3603458" name="Document" r:id="rId4" imgW="8266838" imgH="481857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338820" name="Text Box 4"/>
          <p:cNvSpPr txBox="1">
            <a:spLocks noChangeArrowheads="1"/>
          </p:cNvSpPr>
          <p:nvPr/>
        </p:nvSpPr>
        <p:spPr bwMode="auto">
          <a:xfrm>
            <a:off x="-71470" y="214290"/>
            <a:ext cx="675006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实验：描绘小灯泡的伏安特性曲线</a:t>
            </a:r>
            <a:r>
              <a:rPr lang="zh-CN" altLang="en-US" b="1"/>
              <a:t> </a:t>
            </a:r>
            <a:r>
              <a:rPr lang="en-US" altLang="zh-CN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500174"/>
          <a:ext cx="7886700" cy="4432300"/>
        </p:xfrm>
        <a:graphic>
          <a:graphicData uri="http://schemas.openxmlformats.org/presentationml/2006/ole">
            <p:oleObj spid="_x0000_s3604482" name="Document" r:id="rId4" imgW="8107853" imgH="455719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338820" name="Text Box 4"/>
          <p:cNvSpPr txBox="1">
            <a:spLocks noChangeArrowheads="1"/>
          </p:cNvSpPr>
          <p:nvPr/>
        </p:nvSpPr>
        <p:spPr bwMode="auto">
          <a:xfrm>
            <a:off x="-71470" y="214290"/>
            <a:ext cx="675006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实验：描绘小灯泡的伏安特性曲线</a:t>
            </a:r>
            <a:r>
              <a:rPr lang="zh-CN" altLang="en-US" b="1"/>
              <a:t> </a:t>
            </a:r>
            <a:r>
              <a:rPr lang="en-US" altLang="zh-CN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500174"/>
          <a:ext cx="7886700" cy="4038600"/>
        </p:xfrm>
        <a:graphic>
          <a:graphicData uri="http://schemas.openxmlformats.org/presentationml/2006/ole">
            <p:oleObj spid="_x0000_s3605506" name="Document" r:id="rId4" imgW="8107853" imgH="416081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338820" name="Text Box 4"/>
          <p:cNvSpPr txBox="1">
            <a:spLocks noChangeArrowheads="1"/>
          </p:cNvSpPr>
          <p:nvPr/>
        </p:nvSpPr>
        <p:spPr bwMode="auto">
          <a:xfrm>
            <a:off x="-71470" y="214290"/>
            <a:ext cx="675006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实验：描绘小灯泡的伏安特性曲线</a:t>
            </a:r>
            <a:r>
              <a:rPr lang="zh-CN" altLang="en-US" b="1"/>
              <a:t> </a:t>
            </a:r>
            <a:r>
              <a:rPr lang="en-US" altLang="zh-CN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86700" cy="2692400"/>
        </p:xfrm>
        <a:graphic>
          <a:graphicData uri="http://schemas.openxmlformats.org/presentationml/2006/ole">
            <p:oleObj spid="_x0000_s3606530" name="Document" r:id="rId4" imgW="8107853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338820" name="Text Box 4"/>
          <p:cNvSpPr txBox="1">
            <a:spLocks noChangeArrowheads="1"/>
          </p:cNvSpPr>
          <p:nvPr/>
        </p:nvSpPr>
        <p:spPr bwMode="auto">
          <a:xfrm>
            <a:off x="-71470" y="214290"/>
            <a:ext cx="675006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实验：描绘小灯泡的伏安特性曲线</a:t>
            </a:r>
            <a:r>
              <a:rPr lang="zh-CN" altLang="en-US" b="1"/>
              <a:t> </a:t>
            </a:r>
            <a:r>
              <a:rPr lang="en-US" altLang="zh-CN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571612"/>
          <a:ext cx="7886700" cy="4038600"/>
        </p:xfrm>
        <a:graphic>
          <a:graphicData uri="http://schemas.openxmlformats.org/presentationml/2006/ole">
            <p:oleObj spid="_x0000_s3607554" name="Document" r:id="rId4" imgW="8107853" imgH="416081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338820" name="Text Box 4"/>
          <p:cNvSpPr txBox="1">
            <a:spLocks noChangeArrowheads="1"/>
          </p:cNvSpPr>
          <p:nvPr/>
        </p:nvSpPr>
        <p:spPr bwMode="auto">
          <a:xfrm>
            <a:off x="-71470" y="214290"/>
            <a:ext cx="675006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实验：描绘小灯泡的伏安特性曲线</a:t>
            </a:r>
            <a:r>
              <a:rPr lang="zh-CN" altLang="en-US" b="1"/>
              <a:t> </a:t>
            </a:r>
            <a:r>
              <a:rPr lang="en-US" altLang="zh-CN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643050"/>
          <a:ext cx="7886700" cy="3848100"/>
        </p:xfrm>
        <a:graphic>
          <a:graphicData uri="http://schemas.openxmlformats.org/presentationml/2006/ole">
            <p:oleObj spid="_x0000_s3608578" name="Document" r:id="rId4" imgW="8107853" imgH="396279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28930" name="Text Box 2"/>
          <p:cNvSpPr txBox="1">
            <a:spLocks noChangeArrowheads="1"/>
          </p:cNvSpPr>
          <p:nvPr/>
        </p:nvSpPr>
        <p:spPr bwMode="auto">
          <a:xfrm>
            <a:off x="539750" y="2462213"/>
            <a:ext cx="8135938" cy="895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4400" b="1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 5.</a:t>
            </a:r>
            <a:r>
              <a:rPr lang="zh-CN" altLang="en-US" sz="4400" b="1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焦耳定律</a:t>
            </a:r>
            <a:endParaRPr lang="en-US" altLang="zh-CN" sz="4400" b="1">
              <a:solidFill>
                <a:srgbClr val="CC33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2428931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21400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焦耳定律</a:t>
            </a: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89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4289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4289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4289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89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4289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4289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28930" grpId="0"/>
      <p:bldP spid="2428931" grpId="0" autoUpdateAnimBg="0"/>
    </p:bld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51874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焦耳定律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教学目标</a:t>
            </a:r>
          </a:p>
        </p:txBody>
      </p:sp>
      <p:grpSp>
        <p:nvGrpSpPr>
          <p:cNvPr id="3151875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3151876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3151877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教学目标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86700" cy="1536700"/>
        </p:xfrm>
        <a:graphic>
          <a:graphicData uri="http://schemas.openxmlformats.org/presentationml/2006/ole">
            <p:oleObj spid="_x0000_s4310017" name="Document" r:id="rId5" imgW="8107853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18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1518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1518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18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1518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51874" grpId="0"/>
    </p:bld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5289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焦耳定律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重点难点</a:t>
            </a:r>
          </a:p>
        </p:txBody>
      </p:sp>
      <p:grpSp>
        <p:nvGrpSpPr>
          <p:cNvPr id="3152899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3152900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3152901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重点难点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86700" cy="1917700"/>
        </p:xfrm>
        <a:graphic>
          <a:graphicData uri="http://schemas.openxmlformats.org/presentationml/2006/ole">
            <p:oleObj spid="_x0000_s4308993" name="Document" r:id="rId5" imgW="8107853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28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1528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1528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28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1528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5289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87426" name="Text Box 2"/>
          <p:cNvSpPr txBox="1">
            <a:spLocks noChangeArrowheads="1"/>
          </p:cNvSpPr>
          <p:nvPr/>
        </p:nvSpPr>
        <p:spPr bwMode="auto">
          <a:xfrm>
            <a:off x="-3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电源和电流  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电动势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pSp>
        <p:nvGrpSpPr>
          <p:cNvPr id="487431" name="Group 7"/>
          <p:cNvGrpSpPr>
            <a:grpSpLocks/>
          </p:cNvGrpSpPr>
          <p:nvPr/>
        </p:nvGrpSpPr>
        <p:grpSpPr bwMode="auto">
          <a:xfrm>
            <a:off x="395288" y="1125538"/>
            <a:ext cx="2305050" cy="527050"/>
            <a:chOff x="203" y="830"/>
            <a:chExt cx="1452" cy="332"/>
          </a:xfrm>
        </p:grpSpPr>
        <p:pic>
          <p:nvPicPr>
            <p:cNvPr id="487432" name="Picture 8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487433" name="Text Box 9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学习互动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500" y="2146300"/>
          <a:ext cx="7886700" cy="1917700"/>
        </p:xfrm>
        <a:graphic>
          <a:graphicData uri="http://schemas.openxmlformats.org/presentationml/2006/ole">
            <p:oleObj spid="_x0000_s2867201" name="Document" r:id="rId5" imgW="8101379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874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874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874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7426" grpId="0"/>
    </p:bld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53922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焦耳定律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教学建议</a:t>
            </a:r>
          </a:p>
        </p:txBody>
      </p:sp>
      <p:grpSp>
        <p:nvGrpSpPr>
          <p:cNvPr id="3153923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3153924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3153925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教学建议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86700" cy="1917700"/>
        </p:xfrm>
        <a:graphic>
          <a:graphicData uri="http://schemas.openxmlformats.org/presentationml/2006/ole">
            <p:oleObj spid="_x0000_s4307969" name="Document" r:id="rId5" imgW="8107853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39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1539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1539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39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1539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53922" grpId="0"/>
    </p:bld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54946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焦耳定律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新课导入</a:t>
            </a:r>
          </a:p>
        </p:txBody>
      </p:sp>
      <p:grpSp>
        <p:nvGrpSpPr>
          <p:cNvPr id="3154947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3154948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3154949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新课导入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2071678"/>
          <a:ext cx="8051800" cy="4178300"/>
        </p:xfrm>
        <a:graphic>
          <a:graphicData uri="http://schemas.openxmlformats.org/presentationml/2006/ole">
            <p:oleObj spid="_x0000_s4306945" name="Document" r:id="rId5" imgW="8278348" imgH="435882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49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1549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1549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49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1549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54946" grpId="0"/>
    </p:bld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5597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焦耳定律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新课导入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214554"/>
          <a:ext cx="7886700" cy="2311400"/>
        </p:xfrm>
        <a:graphic>
          <a:graphicData uri="http://schemas.openxmlformats.org/presentationml/2006/ole">
            <p:oleObj spid="_x0000_s4305921" name="Document" r:id="rId4" imgW="8107853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43266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焦耳定律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pSp>
        <p:nvGrpSpPr>
          <p:cNvPr id="2443267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2443268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2443269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知识必备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86700" cy="1917700"/>
        </p:xfrm>
        <a:graphic>
          <a:graphicData uri="http://schemas.openxmlformats.org/presentationml/2006/ole">
            <p:oleObj spid="_x0000_s3269633" name="Document" r:id="rId5" imgW="8107853" imgH="1981218" progId="Word.Document.8">
              <p:embed/>
            </p:oleObj>
          </a:graphicData>
        </a:graphic>
      </p:graphicFrame>
      <p:sp>
        <p:nvSpPr>
          <p:cNvPr id="11" name="矩形 10"/>
          <p:cNvSpPr/>
          <p:nvPr/>
        </p:nvSpPr>
        <p:spPr>
          <a:xfrm>
            <a:off x="6786578" y="2643182"/>
            <a:ext cx="11079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静电力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2857488" y="3429000"/>
            <a:ext cx="119616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i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W</a:t>
            </a:r>
            <a:r>
              <a:rPr lang="zh-CN" altLang="en-US" b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＝</a:t>
            </a:r>
            <a:r>
              <a:rPr lang="en-US" b="1" i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IUt</a:t>
            </a:r>
            <a:endParaRPr lang="zh-CN" altLang="en-US" b="1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2714612" y="3786190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焦耳</a:t>
            </a:r>
            <a:endParaRPr lang="zh-CN" altLang="en-US" b="1">
              <a:solidFill>
                <a:srgbClr val="C00000"/>
              </a:solidFill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3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4432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4432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3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443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43266" grpId="0"/>
      <p:bldP spid="11" grpId="0"/>
      <p:bldP spid="12" grpId="0"/>
      <p:bldP spid="13" grpId="0"/>
    </p:bld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66819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焦耳定律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1498600"/>
          <a:ext cx="7886700" cy="4140200"/>
        </p:xfrm>
        <a:graphic>
          <a:graphicData uri="http://schemas.openxmlformats.org/presentationml/2006/ole">
            <p:oleObj spid="_x0000_s2466824" name="Document" r:id="rId4" imgW="8107853" imgH="4259817" progId="Word.Document.8">
              <p:embed/>
            </p:oleObj>
          </a:graphicData>
        </a:graphic>
      </p:graphicFrame>
      <p:sp>
        <p:nvSpPr>
          <p:cNvPr id="13" name="矩形 12"/>
          <p:cNvSpPr/>
          <p:nvPr/>
        </p:nvSpPr>
        <p:spPr>
          <a:xfrm>
            <a:off x="7286644" y="1785926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时间</a:t>
            </a:r>
            <a:endParaRPr lang="zh-CN" altLang="en-US" b="1">
              <a:solidFill>
                <a:srgbClr val="C00000"/>
              </a:solidFill>
            </a:endParaRPr>
          </a:p>
        </p:txBody>
      </p:sp>
      <p:graphicFrame>
        <p:nvGraphicFramePr>
          <p:cNvPr id="14" name="对象 13"/>
          <p:cNvGraphicFramePr>
            <a:graphicFrameLocks noChangeAspect="1"/>
          </p:cNvGraphicFramePr>
          <p:nvPr/>
        </p:nvGraphicFramePr>
        <p:xfrm>
          <a:off x="3643306" y="2571744"/>
          <a:ext cx="322262" cy="792162"/>
        </p:xfrm>
        <a:graphic>
          <a:graphicData uri="http://schemas.openxmlformats.org/presentationml/2006/ole">
            <p:oleObj spid="_x0000_s2466825" name="文档" r:id="rId5" imgW="322087" imgH="792415" progId="Word.Document.12">
              <p:embed/>
            </p:oleObj>
          </a:graphicData>
        </a:graphic>
      </p:graphicFrame>
      <p:sp>
        <p:nvSpPr>
          <p:cNvPr id="15" name="矩形 14"/>
          <p:cNvSpPr/>
          <p:nvPr/>
        </p:nvSpPr>
        <p:spPr>
          <a:xfrm>
            <a:off x="5143504" y="2857496"/>
            <a:ext cx="52770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i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IU</a:t>
            </a:r>
            <a:endParaRPr lang="zh-CN" altLang="en-US" b="1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2714612" y="3214686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瓦特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5357818" y="3571876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快慢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3071802" y="4357694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额定电压</a:t>
            </a:r>
            <a:endParaRPr lang="zh-CN" altLang="en-US" b="1">
              <a:solidFill>
                <a:srgbClr val="C00000"/>
              </a:solidFill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/>
      <p:bldP spid="16" grpId="0"/>
      <p:bldP spid="17" grpId="0"/>
      <p:bldP spid="18" grpId="0"/>
    </p:bld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66819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焦耳定律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1574800"/>
          <a:ext cx="7886700" cy="4140200"/>
        </p:xfrm>
        <a:graphic>
          <a:graphicData uri="http://schemas.openxmlformats.org/presentationml/2006/ole">
            <p:oleObj spid="_x0000_s3613698" name="Document" r:id="rId4" imgW="8107853" imgH="4259817" progId="Word.Document.8">
              <p:embed/>
            </p:oleObj>
          </a:graphicData>
        </a:graphic>
      </p:graphicFrame>
      <p:sp>
        <p:nvSpPr>
          <p:cNvPr id="4" name="矩形 3"/>
          <p:cNvSpPr/>
          <p:nvPr/>
        </p:nvSpPr>
        <p:spPr>
          <a:xfrm>
            <a:off x="1500166" y="2643182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导体的电阻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2913548" y="3000372"/>
            <a:ext cx="122982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i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Q</a:t>
            </a:r>
            <a:r>
              <a:rPr lang="zh-CN" altLang="en-US" b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＝</a:t>
            </a:r>
            <a:r>
              <a:rPr lang="en-US" b="1" i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I</a:t>
            </a:r>
            <a:r>
              <a:rPr lang="en-US" b="1" baseline="3000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2</a:t>
            </a:r>
            <a:r>
              <a:rPr lang="en-US" b="1" i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Rt</a:t>
            </a:r>
            <a:endParaRPr lang="zh-CN" altLang="en-US" b="1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142976" y="4143380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时间</a:t>
            </a:r>
            <a:endParaRPr lang="zh-CN" altLang="en-US" b="1">
              <a:solidFill>
                <a:srgbClr val="C00000"/>
              </a:solidFill>
            </a:endParaRPr>
          </a:p>
        </p:txBody>
      </p:sp>
      <p:graphicFrame>
        <p:nvGraphicFramePr>
          <p:cNvPr id="7" name="对象 6"/>
          <p:cNvGraphicFramePr>
            <a:graphicFrameLocks noChangeAspect="1"/>
          </p:cNvGraphicFramePr>
          <p:nvPr/>
        </p:nvGraphicFramePr>
        <p:xfrm>
          <a:off x="2903536" y="4565664"/>
          <a:ext cx="1525588" cy="792162"/>
        </p:xfrm>
        <a:graphic>
          <a:graphicData uri="http://schemas.openxmlformats.org/presentationml/2006/ole">
            <p:oleObj spid="_x0000_s3613699" name="文档" r:id="rId5" imgW="1525336" imgH="792415" progId="Word.Document.12">
              <p:embed/>
            </p:oleObj>
          </a:graphicData>
        </a:graphic>
      </p:graphicFrame>
      <p:sp>
        <p:nvSpPr>
          <p:cNvPr id="8" name="矩形 7"/>
          <p:cNvSpPr/>
          <p:nvPr/>
        </p:nvSpPr>
        <p:spPr>
          <a:xfrm>
            <a:off x="2714612" y="5214950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瓦特</a:t>
            </a:r>
            <a:endParaRPr lang="zh-CN" altLang="en-US" b="1">
              <a:solidFill>
                <a:srgbClr val="C00000"/>
              </a:solidFill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8" grpId="0"/>
    </p:bldLst>
  </p:timing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43266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焦耳定律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2443268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2443269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 smtClean="0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学习互动</a:t>
              </a:r>
              <a:endParaRPr lang="zh-CN" altLang="en-US" sz="2600" b="1">
                <a:solidFill>
                  <a:srgbClr val="4D4D4D"/>
                </a:solidFill>
                <a:latin typeface="Arial" charset="0"/>
                <a:ea typeface="黑体" pitchFamily="2" charset="-122"/>
              </a:endParaRP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86700" cy="1155700"/>
        </p:xfrm>
        <a:graphic>
          <a:graphicData uri="http://schemas.openxmlformats.org/presentationml/2006/ole">
            <p:oleObj spid="_x0000_s3609602" name="Document" r:id="rId5" imgW="8107853" imgH="118916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3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4432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4432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43266" grpId="0"/>
    </p:bldLst>
  </p:timing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66819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焦耳定律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571612"/>
          <a:ext cx="7886700" cy="3848100"/>
        </p:xfrm>
        <a:graphic>
          <a:graphicData uri="http://schemas.openxmlformats.org/presentationml/2006/ole">
            <p:oleObj spid="_x0000_s3610626" name="Document" r:id="rId4" imgW="8107853" imgH="396279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66819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焦耳定律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86700" cy="2311400"/>
        </p:xfrm>
        <a:graphic>
          <a:graphicData uri="http://schemas.openxmlformats.org/presentationml/2006/ole">
            <p:oleObj spid="_x0000_s3617794" name="Document" r:id="rId4" imgW="8107853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66819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焦耳定律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103334"/>
          <a:ext cx="7886700" cy="5397500"/>
        </p:xfrm>
        <a:graphic>
          <a:graphicData uri="http://schemas.openxmlformats.org/presentationml/2006/ole">
            <p:oleObj spid="_x0000_s3618818" name="Document" r:id="rId4" imgW="8107853" imgH="5547627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66178" name="Text Box 2"/>
          <p:cNvSpPr txBox="1">
            <a:spLocks noChangeArrowheads="1"/>
          </p:cNvSpPr>
          <p:nvPr/>
        </p:nvSpPr>
        <p:spPr bwMode="auto">
          <a:xfrm>
            <a:off x="-3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电源和电流  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电动势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500174"/>
          <a:ext cx="7886700" cy="3848100"/>
        </p:xfrm>
        <a:graphic>
          <a:graphicData uri="http://schemas.openxmlformats.org/presentationml/2006/ole">
            <p:oleObj spid="_x0000_s2866186" name="Document" r:id="rId4" imgW="8101379" imgH="396279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66819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焦耳定律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142984"/>
          <a:ext cx="7886700" cy="5194300"/>
        </p:xfrm>
        <a:graphic>
          <a:graphicData uri="http://schemas.openxmlformats.org/presentationml/2006/ole">
            <p:oleObj spid="_x0000_s3619842" name="Document" r:id="rId4" imgW="8107853" imgH="534961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66819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焦耳定律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785926"/>
          <a:ext cx="7886700" cy="4241800"/>
        </p:xfrm>
        <a:graphic>
          <a:graphicData uri="http://schemas.openxmlformats.org/presentationml/2006/ole">
            <p:oleObj spid="_x0000_s3620866" name="Document" r:id="rId4" imgW="8107853" imgH="435882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66819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焦耳定律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86700" cy="1155700"/>
        </p:xfrm>
        <a:graphic>
          <a:graphicData uri="http://schemas.openxmlformats.org/presentationml/2006/ole">
            <p:oleObj spid="_x0000_s3640322" name="Document" r:id="rId4" imgW="8107853" imgH="118916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66819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焦耳定律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857364"/>
          <a:ext cx="7886700" cy="3073400"/>
        </p:xfrm>
        <a:graphic>
          <a:graphicData uri="http://schemas.openxmlformats.org/presentationml/2006/ole">
            <p:oleObj spid="_x0000_s3641346" name="Document" r:id="rId4" imgW="8107853" imgH="317002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66819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焦耳定律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000240"/>
          <a:ext cx="7886700" cy="2692400"/>
        </p:xfrm>
        <a:graphic>
          <a:graphicData uri="http://schemas.openxmlformats.org/presentationml/2006/ole">
            <p:oleObj spid="_x0000_s3642370" name="Document" r:id="rId4" imgW="8107853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66819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焦耳定律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520844"/>
          <a:ext cx="7886700" cy="4622800"/>
        </p:xfrm>
        <a:graphic>
          <a:graphicData uri="http://schemas.openxmlformats.org/presentationml/2006/ole">
            <p:oleObj spid="_x0000_s3643394" name="Document" r:id="rId4" imgW="8107853" imgH="47552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66819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焦耳定律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1854200"/>
          <a:ext cx="7988300" cy="2692400"/>
        </p:xfrm>
        <a:graphic>
          <a:graphicData uri="http://schemas.openxmlformats.org/presentationml/2006/ole">
            <p:oleObj spid="_x0000_s3644418" name="Document" r:id="rId4" imgW="8218279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66819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焦耳定律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00034" y="1736740"/>
          <a:ext cx="8191500" cy="3835400"/>
        </p:xfrm>
        <a:graphic>
          <a:graphicData uri="http://schemas.openxmlformats.org/presentationml/2006/ole">
            <p:oleObj spid="_x0000_s3645442" name="Document" r:id="rId4" imgW="8420067" imgH="396279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43266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焦耳定律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2443268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2443269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 smtClean="0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备用习题</a:t>
              </a:r>
              <a:endParaRPr lang="zh-CN" altLang="en-US" sz="2600" b="1">
                <a:solidFill>
                  <a:srgbClr val="4D4D4D"/>
                </a:solidFill>
                <a:latin typeface="Arial" charset="0"/>
                <a:ea typeface="黑体" pitchFamily="2" charset="-122"/>
              </a:endParaRP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070100"/>
          <a:ext cx="7886700" cy="4432300"/>
        </p:xfrm>
        <a:graphic>
          <a:graphicData uri="http://schemas.openxmlformats.org/presentationml/2006/ole">
            <p:oleObj spid="_x0000_s4371458" name="Document" r:id="rId5" imgW="8107853" imgH="455719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3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4432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4432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43266" grpId="0"/>
    </p:bldLst>
  </p:timing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66819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焦耳定律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2" name="Object 2"/>
          <p:cNvGraphicFramePr>
            <a:graphicFrameLocks noChangeAspect="1"/>
          </p:cNvGraphicFramePr>
          <p:nvPr/>
        </p:nvGraphicFramePr>
        <p:xfrm>
          <a:off x="711200" y="2578100"/>
          <a:ext cx="7886700" cy="1155700"/>
        </p:xfrm>
        <a:graphic>
          <a:graphicData uri="http://schemas.openxmlformats.org/presentationml/2006/ole">
            <p:oleObj spid="_x0000_s4372483" name="Document" r:id="rId4" imgW="8104616" imgH="118880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66178" name="Text Box 2"/>
          <p:cNvSpPr txBox="1">
            <a:spLocks noChangeArrowheads="1"/>
          </p:cNvSpPr>
          <p:nvPr/>
        </p:nvSpPr>
        <p:spPr bwMode="auto">
          <a:xfrm>
            <a:off x="-3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电源和电流  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电动势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428736"/>
          <a:ext cx="7886700" cy="4622800"/>
        </p:xfrm>
        <a:graphic>
          <a:graphicData uri="http://schemas.openxmlformats.org/presentationml/2006/ole">
            <p:oleObj spid="_x0000_s3485698" name="Document" r:id="rId4" imgW="8101379" imgH="47552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66819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焦耳定律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2" name="Object 2"/>
          <p:cNvGraphicFramePr>
            <a:graphicFrameLocks noChangeAspect="1"/>
          </p:cNvGraphicFramePr>
          <p:nvPr/>
        </p:nvGraphicFramePr>
        <p:xfrm>
          <a:off x="714348" y="1500174"/>
          <a:ext cx="7886700" cy="4813300"/>
        </p:xfrm>
        <a:graphic>
          <a:graphicData uri="http://schemas.openxmlformats.org/presentationml/2006/ole">
            <p:oleObj spid="_x0000_s4373506" name="Document" r:id="rId4" imgW="8104616" imgH="4953225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66819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焦耳定律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2" name="Object 2"/>
          <p:cNvGraphicFramePr>
            <a:graphicFrameLocks noChangeAspect="1"/>
          </p:cNvGraphicFramePr>
          <p:nvPr/>
        </p:nvGraphicFramePr>
        <p:xfrm>
          <a:off x="642910" y="2285992"/>
          <a:ext cx="7886700" cy="2311400"/>
        </p:xfrm>
        <a:graphic>
          <a:graphicData uri="http://schemas.openxmlformats.org/presentationml/2006/ole">
            <p:oleObj spid="_x0000_s4374530" name="Document" r:id="rId4" imgW="8104616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66819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焦耳定律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2" name="Object 2"/>
          <p:cNvGraphicFramePr>
            <a:graphicFrameLocks noChangeAspect="1"/>
          </p:cNvGraphicFramePr>
          <p:nvPr/>
        </p:nvGraphicFramePr>
        <p:xfrm>
          <a:off x="711200" y="2578100"/>
          <a:ext cx="7886700" cy="1155700"/>
        </p:xfrm>
        <a:graphic>
          <a:graphicData uri="http://schemas.openxmlformats.org/presentationml/2006/ole">
            <p:oleObj spid="_x0000_s4375554" name="Document" r:id="rId4" imgW="8104616" imgH="118880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66819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焦耳定律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2" name="Object 2"/>
          <p:cNvGraphicFramePr>
            <a:graphicFrameLocks noChangeAspect="1"/>
          </p:cNvGraphicFramePr>
          <p:nvPr/>
        </p:nvGraphicFramePr>
        <p:xfrm>
          <a:off x="571472" y="2500306"/>
          <a:ext cx="8013700" cy="2654300"/>
        </p:xfrm>
        <a:graphic>
          <a:graphicData uri="http://schemas.openxmlformats.org/presentationml/2006/ole">
            <p:oleObj spid="_x0000_s4376578" name="Document" r:id="rId4" imgW="8236624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43266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焦耳定律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2443268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2443269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 smtClean="0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自我检测</a:t>
              </a:r>
              <a:endParaRPr lang="zh-CN" altLang="en-US" sz="2600" b="1">
                <a:solidFill>
                  <a:srgbClr val="4D4D4D"/>
                </a:solidFill>
                <a:latin typeface="Arial" charset="0"/>
                <a:ea typeface="黑体" pitchFamily="2" charset="-122"/>
              </a:endParaRP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071678"/>
          <a:ext cx="7886700" cy="3467100"/>
        </p:xfrm>
        <a:graphic>
          <a:graphicData uri="http://schemas.openxmlformats.org/presentationml/2006/ole">
            <p:oleObj spid="_x0000_s3611650" name="Document" r:id="rId5" imgW="8107853" imgH="356640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3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4432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4432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43266" grpId="0"/>
    </p:bldLst>
  </p:timing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66819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焦耳定律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071678"/>
          <a:ext cx="7886700" cy="3073400"/>
        </p:xfrm>
        <a:graphic>
          <a:graphicData uri="http://schemas.openxmlformats.org/presentationml/2006/ole">
            <p:oleObj spid="_x0000_s3612674" name="Document" r:id="rId4" imgW="8107853" imgH="317002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66819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焦耳定律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071678"/>
          <a:ext cx="7886700" cy="3073400"/>
        </p:xfrm>
        <a:graphic>
          <a:graphicData uri="http://schemas.openxmlformats.org/presentationml/2006/ole">
            <p:oleObj spid="_x0000_s3688450" name="Document" r:id="rId4" imgW="8107853" imgH="317002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66819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焦耳定律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571744"/>
          <a:ext cx="7886700" cy="787400"/>
        </p:xfrm>
        <a:graphic>
          <a:graphicData uri="http://schemas.openxmlformats.org/presentationml/2006/ole">
            <p:oleObj spid="_x0000_s3689474" name="Document" r:id="rId4" imgW="8113968" imgH="80861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66819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焦耳定律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643050"/>
          <a:ext cx="7886700" cy="4622800"/>
        </p:xfrm>
        <a:graphic>
          <a:graphicData uri="http://schemas.openxmlformats.org/presentationml/2006/ole">
            <p:oleObj spid="_x0000_s3690498" name="Document" r:id="rId4" imgW="8107853" imgH="47552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66819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焦耳定律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86700" cy="1155700"/>
        </p:xfrm>
        <a:graphic>
          <a:graphicData uri="http://schemas.openxmlformats.org/presentationml/2006/ole">
            <p:oleObj spid="_x0000_s3691522" name="Document" r:id="rId4" imgW="8107853" imgH="118916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66178" name="Text Box 2"/>
          <p:cNvSpPr txBox="1">
            <a:spLocks noChangeArrowheads="1"/>
          </p:cNvSpPr>
          <p:nvPr/>
        </p:nvSpPr>
        <p:spPr bwMode="auto">
          <a:xfrm>
            <a:off x="-3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电源和电流  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电动势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500" y="2146300"/>
          <a:ext cx="7886700" cy="2311400"/>
        </p:xfrm>
        <a:graphic>
          <a:graphicData uri="http://schemas.openxmlformats.org/presentationml/2006/ole">
            <p:oleObj spid="_x0000_s3486722" name="Document" r:id="rId4" imgW="8101379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66819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焦耳定律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354158"/>
          <a:ext cx="7886700" cy="5003800"/>
        </p:xfrm>
        <a:graphic>
          <a:graphicData uri="http://schemas.openxmlformats.org/presentationml/2006/ole">
            <p:oleObj spid="_x0000_s3692546" name="Document" r:id="rId4" imgW="8107853" imgH="515159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66819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5.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焦耳定律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86700" cy="1536700"/>
        </p:xfrm>
        <a:graphic>
          <a:graphicData uri="http://schemas.openxmlformats.org/presentationml/2006/ole">
            <p:oleObj spid="_x0000_s3693570" name="Document" r:id="rId4" imgW="8107853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92418" name="Text Box 2"/>
          <p:cNvSpPr txBox="1">
            <a:spLocks noChangeArrowheads="1"/>
          </p:cNvSpPr>
          <p:nvPr/>
        </p:nvSpPr>
        <p:spPr bwMode="auto">
          <a:xfrm>
            <a:off x="539750" y="2462213"/>
            <a:ext cx="8135938" cy="895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4400" b="1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 6.</a:t>
            </a:r>
            <a:r>
              <a:rPr lang="zh-CN" altLang="en-US" sz="4400" b="1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导体的电阻</a:t>
            </a:r>
          </a:p>
        </p:txBody>
      </p:sp>
      <p:sp>
        <p:nvSpPr>
          <p:cNvPr id="2492419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21400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导体的电阻</a:t>
            </a: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2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4924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4924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4924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2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4924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4924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92418" grpId="0"/>
      <p:bldP spid="2492419" grpId="0" autoUpdateAnimBg="0"/>
    </p:bldLst>
  </p:timing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56994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导体的电阻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教学目标</a:t>
            </a:r>
          </a:p>
        </p:txBody>
      </p:sp>
      <p:grpSp>
        <p:nvGrpSpPr>
          <p:cNvPr id="3156996" name="Group 4"/>
          <p:cNvGrpSpPr>
            <a:grpSpLocks/>
          </p:cNvGrpSpPr>
          <p:nvPr/>
        </p:nvGrpSpPr>
        <p:grpSpPr bwMode="auto">
          <a:xfrm>
            <a:off x="395288" y="1125538"/>
            <a:ext cx="2305050" cy="527050"/>
            <a:chOff x="203" y="830"/>
            <a:chExt cx="1452" cy="332"/>
          </a:xfrm>
        </p:grpSpPr>
        <p:pic>
          <p:nvPicPr>
            <p:cNvPr id="3156997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3156998" name="Text Box 6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教学目标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578100"/>
          <a:ext cx="7886700" cy="774700"/>
        </p:xfrm>
        <a:graphic>
          <a:graphicData uri="http://schemas.openxmlformats.org/presentationml/2006/ole">
            <p:oleObj spid="_x0000_s4316161" name="Document" r:id="rId5" imgW="8104616" imgH="80825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69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1569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1569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69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1569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56994" grpId="0"/>
    </p:bldLst>
  </p:timing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5801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导体的电阻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重点难点</a:t>
            </a:r>
          </a:p>
        </p:txBody>
      </p:sp>
      <p:grpSp>
        <p:nvGrpSpPr>
          <p:cNvPr id="3158020" name="Group 4"/>
          <p:cNvGrpSpPr>
            <a:grpSpLocks/>
          </p:cNvGrpSpPr>
          <p:nvPr/>
        </p:nvGrpSpPr>
        <p:grpSpPr bwMode="auto">
          <a:xfrm>
            <a:off x="395288" y="1125538"/>
            <a:ext cx="2305050" cy="527050"/>
            <a:chOff x="203" y="830"/>
            <a:chExt cx="1452" cy="332"/>
          </a:xfrm>
        </p:grpSpPr>
        <p:pic>
          <p:nvPicPr>
            <p:cNvPr id="3158021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3158022" name="Text Box 6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重点难点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285992"/>
          <a:ext cx="7886700" cy="1536700"/>
        </p:xfrm>
        <a:graphic>
          <a:graphicData uri="http://schemas.openxmlformats.org/presentationml/2006/ole">
            <p:oleObj spid="_x0000_s4315137" name="Document" r:id="rId5" imgW="8104616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80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1580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1580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80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1580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58018" grpId="0"/>
    </p:bldLst>
  </p:timing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59042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导体的电阻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教学建议</a:t>
            </a:r>
          </a:p>
        </p:txBody>
      </p:sp>
      <p:grpSp>
        <p:nvGrpSpPr>
          <p:cNvPr id="3159044" name="Group 4"/>
          <p:cNvGrpSpPr>
            <a:grpSpLocks/>
          </p:cNvGrpSpPr>
          <p:nvPr/>
        </p:nvGrpSpPr>
        <p:grpSpPr bwMode="auto">
          <a:xfrm>
            <a:off x="395288" y="1125538"/>
            <a:ext cx="2305050" cy="527050"/>
            <a:chOff x="203" y="830"/>
            <a:chExt cx="1452" cy="332"/>
          </a:xfrm>
        </p:grpSpPr>
        <p:pic>
          <p:nvPicPr>
            <p:cNvPr id="3159045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3159046" name="Text Box 6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教学建议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285992"/>
          <a:ext cx="7886700" cy="3073400"/>
        </p:xfrm>
        <a:graphic>
          <a:graphicData uri="http://schemas.openxmlformats.org/presentationml/2006/ole">
            <p:oleObj spid="_x0000_s4314113" name="Document" r:id="rId5" imgW="8104616" imgH="317002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9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1590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1590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9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1590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59042" grpId="0"/>
    </p:bldLst>
  </p:timing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60066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导体的电阻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新课导入</a:t>
            </a:r>
          </a:p>
        </p:txBody>
      </p:sp>
      <p:grpSp>
        <p:nvGrpSpPr>
          <p:cNvPr id="3160068" name="Group 4"/>
          <p:cNvGrpSpPr>
            <a:grpSpLocks/>
          </p:cNvGrpSpPr>
          <p:nvPr/>
        </p:nvGrpSpPr>
        <p:grpSpPr bwMode="auto">
          <a:xfrm>
            <a:off x="395288" y="1125538"/>
            <a:ext cx="2305050" cy="527050"/>
            <a:chOff x="203" y="830"/>
            <a:chExt cx="1452" cy="332"/>
          </a:xfrm>
        </p:grpSpPr>
        <p:pic>
          <p:nvPicPr>
            <p:cNvPr id="3160069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3160070" name="Text Box 6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新课导入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578100"/>
          <a:ext cx="7886700" cy="1917700"/>
        </p:xfrm>
        <a:graphic>
          <a:graphicData uri="http://schemas.openxmlformats.org/presentationml/2006/ole">
            <p:oleObj spid="_x0000_s4313089" name="Document" r:id="rId5" imgW="8104616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00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1600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1600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00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1600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60066" grpId="0"/>
    </p:bldLst>
  </p:timing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6109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导体的电阻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新课导入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071678"/>
          <a:ext cx="7886700" cy="3073400"/>
        </p:xfrm>
        <a:graphic>
          <a:graphicData uri="http://schemas.openxmlformats.org/presentationml/2006/ole">
            <p:oleObj spid="_x0000_s4312065" name="Document" r:id="rId4" imgW="8104616" imgH="317002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50573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导体的电阻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pSp>
        <p:nvGrpSpPr>
          <p:cNvPr id="2505731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2505732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2505733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知识必备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286000"/>
          <a:ext cx="7874000" cy="2311400"/>
        </p:xfrm>
        <a:graphic>
          <a:graphicData uri="http://schemas.openxmlformats.org/presentationml/2006/ole">
            <p:oleObj spid="_x0000_s2505742" name="Document" r:id="rId5" imgW="8094904" imgH="2378326" progId="Word.Document.8">
              <p:embed/>
            </p:oleObj>
          </a:graphicData>
        </a:graphic>
      </p:graphicFrame>
      <p:sp>
        <p:nvSpPr>
          <p:cNvPr id="12" name="矩形 11"/>
          <p:cNvSpPr/>
          <p:nvPr/>
        </p:nvSpPr>
        <p:spPr>
          <a:xfrm>
            <a:off x="7500958" y="3357562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电压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214414" y="3714752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电流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2500298" y="4071942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导体本身</a:t>
            </a:r>
            <a:endParaRPr lang="zh-CN" altLang="en-US" b="1">
              <a:solidFill>
                <a:srgbClr val="C00000"/>
              </a:solidFill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57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057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057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57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5057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05730" grpId="0"/>
      <p:bldP spid="12" grpId="0"/>
      <p:bldP spid="13" grpId="0"/>
      <p:bldP spid="14" grpId="0"/>
    </p:bldLst>
  </p:timing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50152" name="Text Box 8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导体的电阻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500" y="2209800"/>
          <a:ext cx="7874000" cy="2590800"/>
        </p:xfrm>
        <a:graphic>
          <a:graphicData uri="http://schemas.openxmlformats.org/presentationml/2006/ole">
            <p:oleObj spid="_x0000_s2950151" name="Document" r:id="rId4" imgW="8085552" imgH="2674986" progId="Word.Document.8">
              <p:embed/>
            </p:oleObj>
          </a:graphicData>
        </a:graphic>
      </p:graphicFrame>
      <p:sp>
        <p:nvSpPr>
          <p:cNvPr id="10" name="矩形 9"/>
          <p:cNvSpPr/>
          <p:nvPr/>
        </p:nvSpPr>
        <p:spPr>
          <a:xfrm>
            <a:off x="6858016" y="2467269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长度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084658" y="2857496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横截面积</a:t>
            </a:r>
            <a:endParaRPr lang="zh-CN" altLang="en-US" b="1">
              <a:solidFill>
                <a:srgbClr val="C00000"/>
              </a:solidFill>
            </a:endParaRPr>
          </a:p>
        </p:txBody>
      </p:sp>
      <p:graphicFrame>
        <p:nvGraphicFramePr>
          <p:cNvPr id="12" name="对象 11"/>
          <p:cNvGraphicFramePr>
            <a:graphicFrameLocks noChangeAspect="1"/>
          </p:cNvGraphicFramePr>
          <p:nvPr/>
        </p:nvGraphicFramePr>
        <p:xfrm>
          <a:off x="4143372" y="3643314"/>
          <a:ext cx="639762" cy="792162"/>
        </p:xfrm>
        <a:graphic>
          <a:graphicData uri="http://schemas.openxmlformats.org/presentationml/2006/ole">
            <p:oleObj spid="_x0000_s2950152" name="文档" r:id="rId5" imgW="640481" imgH="792415" progId="Word.Document.12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23586" name="Text Box 2"/>
          <p:cNvSpPr txBox="1">
            <a:spLocks noChangeArrowheads="1"/>
          </p:cNvSpPr>
          <p:nvPr/>
        </p:nvSpPr>
        <p:spPr bwMode="auto">
          <a:xfrm>
            <a:off x="323850" y="2449513"/>
            <a:ext cx="8496300" cy="3140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lnSpc>
                <a:spcPts val="4000"/>
              </a:lnSpc>
            </a:pPr>
            <a:r>
              <a:rPr lang="zh-CN" altLang="en-US" b="1">
                <a:solidFill>
                  <a:srgbClr val="5F5F5F"/>
                </a:solidFill>
              </a:rPr>
              <a:t>　　</a:t>
            </a:r>
            <a:r>
              <a:rPr lang="zh-CN" altLang="en-US" b="1">
                <a:solidFill>
                  <a:srgbClr val="5F5F5F"/>
                </a:solidFill>
                <a:latin typeface="楷体_GB2312" pitchFamily="49" charset="-122"/>
                <a:ea typeface="楷体_GB2312" pitchFamily="49" charset="-122"/>
              </a:rPr>
              <a:t>本课件为基于精确校对的</a:t>
            </a:r>
            <a:r>
              <a:rPr lang="en-US" altLang="zh-CN" b="1">
                <a:solidFill>
                  <a:srgbClr val="5F5F5F"/>
                </a:solidFill>
                <a:latin typeface="楷体_GB2312" pitchFamily="49" charset="-122"/>
                <a:ea typeface="楷体_GB2312" pitchFamily="49" charset="-122"/>
              </a:rPr>
              <a:t>word</a:t>
            </a:r>
            <a:r>
              <a:rPr lang="zh-CN" altLang="en-US" b="1">
                <a:solidFill>
                  <a:srgbClr val="5F5F5F"/>
                </a:solidFill>
                <a:latin typeface="楷体_GB2312" pitchFamily="49" charset="-122"/>
                <a:ea typeface="楷体_GB2312" pitchFamily="49" charset="-122"/>
              </a:rPr>
              <a:t>书稿制作的</a:t>
            </a:r>
            <a:r>
              <a:rPr lang="zh-CN" altLang="en-US" b="1">
                <a:solidFill>
                  <a:srgbClr val="5F5F5F"/>
                </a:solidFill>
                <a:latin typeface="宋体"/>
                <a:ea typeface="楷体_GB2312" pitchFamily="49" charset="-122"/>
              </a:rPr>
              <a:t>“</a:t>
            </a:r>
            <a:r>
              <a:rPr lang="zh-CN" altLang="en-US" b="1">
                <a:solidFill>
                  <a:srgbClr val="5F5F5F"/>
                </a:solidFill>
                <a:latin typeface="楷体_GB2312" pitchFamily="49" charset="-122"/>
                <a:ea typeface="楷体_GB2312" pitchFamily="49" charset="-122"/>
              </a:rPr>
              <a:t>逐字编辑</a:t>
            </a:r>
            <a:r>
              <a:rPr lang="zh-CN" altLang="en-US" b="1">
                <a:solidFill>
                  <a:srgbClr val="5F5F5F"/>
                </a:solidFill>
                <a:latin typeface="宋体"/>
                <a:ea typeface="楷体_GB2312" pitchFamily="49" charset="-122"/>
              </a:rPr>
              <a:t>”</a:t>
            </a:r>
            <a:r>
              <a:rPr lang="zh-CN" altLang="en-US" b="1">
                <a:solidFill>
                  <a:srgbClr val="5F5F5F"/>
                </a:solidFill>
                <a:latin typeface="楷体_GB2312" pitchFamily="49" charset="-122"/>
                <a:ea typeface="楷体_GB2312" pitchFamily="49" charset="-122"/>
              </a:rPr>
              <a:t>课件，如需要修改课件，请双击对应内容，进入可编辑状态。</a:t>
            </a:r>
          </a:p>
          <a:p>
            <a:pPr>
              <a:lnSpc>
                <a:spcPts val="4000"/>
              </a:lnSpc>
            </a:pPr>
            <a:r>
              <a:rPr lang="zh-CN" altLang="en-US" b="1">
                <a:solidFill>
                  <a:srgbClr val="5F5F5F"/>
                </a:solidFill>
                <a:latin typeface="楷体_GB2312" pitchFamily="49" charset="-122"/>
                <a:ea typeface="楷体_GB2312" pitchFamily="49" charset="-122"/>
              </a:rPr>
              <a:t>    如果有的公式双击后无法进入可编辑状态，请单击选中此公式，点击右键、</a:t>
            </a:r>
            <a:r>
              <a:rPr lang="zh-CN" altLang="en-US" b="1">
                <a:solidFill>
                  <a:srgbClr val="5F5F5F"/>
                </a:solidFill>
                <a:latin typeface="宋体"/>
                <a:ea typeface="楷体_GB2312" pitchFamily="49" charset="-122"/>
              </a:rPr>
              <a:t>“</a:t>
            </a:r>
            <a:r>
              <a:rPr lang="zh-CN" altLang="en-US" b="1">
                <a:solidFill>
                  <a:srgbClr val="5F5F5F"/>
                </a:solidFill>
                <a:latin typeface="楷体_GB2312" pitchFamily="49" charset="-122"/>
                <a:ea typeface="楷体_GB2312" pitchFamily="49" charset="-122"/>
              </a:rPr>
              <a:t>切换域代码</a:t>
            </a:r>
            <a:r>
              <a:rPr lang="zh-CN" altLang="en-US" b="1">
                <a:solidFill>
                  <a:srgbClr val="5F5F5F"/>
                </a:solidFill>
                <a:latin typeface="宋体"/>
                <a:ea typeface="楷体_GB2312" pitchFamily="49" charset="-122"/>
              </a:rPr>
              <a:t>”</a:t>
            </a:r>
            <a:r>
              <a:rPr lang="zh-CN" altLang="en-US" b="1">
                <a:solidFill>
                  <a:srgbClr val="5F5F5F"/>
                </a:solidFill>
                <a:latin typeface="楷体_GB2312" pitchFamily="49" charset="-122"/>
                <a:ea typeface="楷体_GB2312" pitchFamily="49" charset="-122"/>
              </a:rPr>
              <a:t>，即可进入编辑状态。修改后再点击右键、</a:t>
            </a:r>
            <a:r>
              <a:rPr lang="zh-CN" altLang="en-US" b="1">
                <a:solidFill>
                  <a:srgbClr val="5F5F5F"/>
                </a:solidFill>
                <a:latin typeface="宋体"/>
                <a:ea typeface="楷体_GB2312" pitchFamily="49" charset="-122"/>
              </a:rPr>
              <a:t>“</a:t>
            </a:r>
            <a:r>
              <a:rPr lang="zh-CN" altLang="en-US" b="1">
                <a:solidFill>
                  <a:srgbClr val="5F5F5F"/>
                </a:solidFill>
                <a:latin typeface="楷体_GB2312" pitchFamily="49" charset="-122"/>
                <a:ea typeface="楷体_GB2312" pitchFamily="49" charset="-122"/>
              </a:rPr>
              <a:t>切换域代码</a:t>
            </a:r>
            <a:r>
              <a:rPr lang="zh-CN" altLang="en-US" b="1">
                <a:solidFill>
                  <a:srgbClr val="5F5F5F"/>
                </a:solidFill>
                <a:latin typeface="宋体"/>
                <a:ea typeface="楷体_GB2312" pitchFamily="49" charset="-122"/>
              </a:rPr>
              <a:t>”</a:t>
            </a:r>
            <a:r>
              <a:rPr lang="zh-CN" altLang="en-US" b="1">
                <a:solidFill>
                  <a:srgbClr val="5F5F5F"/>
                </a:solidFill>
                <a:latin typeface="楷体_GB2312" pitchFamily="49" charset="-122"/>
                <a:ea typeface="楷体_GB2312" pitchFamily="49" charset="-122"/>
              </a:rPr>
              <a:t>，即可退出编辑状态。</a:t>
            </a:r>
            <a:endParaRPr lang="en-US" altLang="zh-CN" b="1">
              <a:solidFill>
                <a:srgbClr val="5F5F5F"/>
              </a:solidFill>
              <a:latin typeface="楷体_GB2312" pitchFamily="49" charset="-122"/>
              <a:ea typeface="楷体_GB2312" pitchFamily="49" charset="-122"/>
            </a:endParaRPr>
          </a:p>
          <a:p>
            <a:pPr>
              <a:lnSpc>
                <a:spcPts val="4000"/>
              </a:lnSpc>
            </a:pPr>
            <a:r>
              <a:rPr lang="zh-CN" altLang="en-US" b="1">
                <a:solidFill>
                  <a:srgbClr val="5F5F5F"/>
                </a:solidFill>
                <a:latin typeface="楷体_GB2312" pitchFamily="49" charset="-122"/>
                <a:ea typeface="楷体_GB2312" pitchFamily="49" charset="-122"/>
              </a:rPr>
              <a:t>　</a:t>
            </a:r>
            <a:endParaRPr lang="en-US" altLang="zh-CN" b="1">
              <a:solidFill>
                <a:srgbClr val="5F5F5F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323587" name="WordArt 3"/>
          <p:cNvSpPr>
            <a:spLocks noChangeArrowheads="1" noChangeShapeType="1" noTextEdit="1"/>
          </p:cNvSpPr>
          <p:nvPr/>
        </p:nvSpPr>
        <p:spPr bwMode="auto">
          <a:xfrm>
            <a:off x="2627313" y="1487488"/>
            <a:ext cx="3889375" cy="646112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zh-CN" altLang="en-US" sz="3200" b="1" kern="10">
                <a:ln w="9525">
                  <a:noFill/>
                  <a:round/>
                  <a:headEnd/>
                  <a:tailEnd/>
                </a:ln>
                <a:gradFill rotWithShape="0">
                  <a:gsLst>
                    <a:gs pos="0">
                      <a:srgbClr val="FFFF00"/>
                    </a:gs>
                    <a:gs pos="100000">
                      <a:srgbClr val="FF9933"/>
                    </a:gs>
                  </a:gsLst>
                  <a:path path="rect">
                    <a:fillToRect l="50000" t="50000" r="50000" b="50000"/>
                  </a:path>
                </a:gradFill>
                <a:effectLst>
                  <a:outerShdw dist="35921" dir="2700000" algn="ctr" rotWithShape="0">
                    <a:srgbClr val="C0C0C0">
                      <a:alpha val="80000"/>
                    </a:srgbClr>
                  </a:outerShdw>
                </a:effectLst>
                <a:latin typeface="黑体"/>
                <a:ea typeface="黑体"/>
              </a:rPr>
              <a:t>课件编辑说明</a:t>
            </a: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66178" name="Text Box 2"/>
          <p:cNvSpPr txBox="1">
            <a:spLocks noChangeArrowheads="1"/>
          </p:cNvSpPr>
          <p:nvPr/>
        </p:nvSpPr>
        <p:spPr bwMode="auto">
          <a:xfrm>
            <a:off x="-3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电源和电流  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电动势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571744"/>
          <a:ext cx="7886700" cy="1181100"/>
        </p:xfrm>
        <a:graphic>
          <a:graphicData uri="http://schemas.openxmlformats.org/presentationml/2006/ole">
            <p:oleObj spid="_x0000_s3487746" name="Document" r:id="rId4" imgW="8107853" imgH="1212925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50152" name="Text Box 8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导体的电阻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000240"/>
          <a:ext cx="7874000" cy="2590800"/>
        </p:xfrm>
        <a:graphic>
          <a:graphicData uri="http://schemas.openxmlformats.org/presentationml/2006/ole">
            <p:oleObj spid="_x0000_s3850242" name="Document" r:id="rId4" imgW="8094904" imgH="2674626" progId="Word.Document.8">
              <p:embed/>
            </p:oleObj>
          </a:graphicData>
        </a:graphic>
      </p:graphicFrame>
      <p:sp>
        <p:nvSpPr>
          <p:cNvPr id="5" name="矩形 4"/>
          <p:cNvSpPr/>
          <p:nvPr/>
        </p:nvSpPr>
        <p:spPr>
          <a:xfrm>
            <a:off x="1571604" y="2643182"/>
            <a:ext cx="4924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小</a:t>
            </a:r>
            <a:endParaRPr lang="zh-CN" altLang="en-US" b="1">
              <a:solidFill>
                <a:srgbClr val="C00000"/>
              </a:solidFill>
            </a:endParaRPr>
          </a:p>
        </p:txBody>
      </p:sp>
      <p:graphicFrame>
        <p:nvGraphicFramePr>
          <p:cNvPr id="6" name="对象 5"/>
          <p:cNvGraphicFramePr>
            <a:graphicFrameLocks noChangeAspect="1"/>
          </p:cNvGraphicFramePr>
          <p:nvPr/>
        </p:nvGraphicFramePr>
        <p:xfrm>
          <a:off x="3924300" y="3073400"/>
          <a:ext cx="495300" cy="749300"/>
        </p:xfrm>
        <a:graphic>
          <a:graphicData uri="http://schemas.openxmlformats.org/presentationml/2006/ole">
            <p:oleObj spid="_x0000_s3850243" name="文档" r:id="rId5" imgW="497748" imgH="792415" progId="Word.Document.12">
              <p:embed/>
            </p:oleObj>
          </a:graphicData>
        </a:graphic>
      </p:graphicFrame>
      <p:sp>
        <p:nvSpPr>
          <p:cNvPr id="8" name="矩形 7"/>
          <p:cNvSpPr/>
          <p:nvPr/>
        </p:nvSpPr>
        <p:spPr>
          <a:xfrm>
            <a:off x="714348" y="4143380"/>
            <a:ext cx="67197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1 m</a:t>
            </a:r>
            <a:endParaRPr lang="zh-CN" altLang="en-US" b="1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500430" y="4143380"/>
            <a:ext cx="77457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1 m</a:t>
            </a:r>
            <a:r>
              <a:rPr lang="en-US" b="1" baseline="3000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2</a:t>
            </a:r>
            <a:endParaRPr lang="zh-CN" altLang="en-US" b="1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  <p:bldP spid="9" grpId="0"/>
    </p:bldLst>
  </p:timing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50573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导体的电阻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2505732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2505733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 smtClean="0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学习互动</a:t>
              </a:r>
              <a:endParaRPr lang="zh-CN" altLang="en-US" sz="2600" b="1">
                <a:solidFill>
                  <a:srgbClr val="4D4D4D"/>
                </a:solidFill>
                <a:latin typeface="Arial" charset="0"/>
                <a:ea typeface="黑体" pitchFamily="2" charset="-122"/>
              </a:endParaRP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357430"/>
          <a:ext cx="7886700" cy="1917700"/>
        </p:xfrm>
        <a:graphic>
          <a:graphicData uri="http://schemas.openxmlformats.org/presentationml/2006/ole">
            <p:oleObj spid="_x0000_s3846146" name="Document" r:id="rId5" imgW="8104616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57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057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057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05730" grpId="0"/>
    </p:bldLst>
  </p:timing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50152" name="Text Box 8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导体的电阻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500174"/>
          <a:ext cx="7886700" cy="4254500"/>
        </p:xfrm>
        <a:graphic>
          <a:graphicData uri="http://schemas.openxmlformats.org/presentationml/2006/ole">
            <p:oleObj spid="_x0000_s3847170" name="Document" r:id="rId4" imgW="8248134" imgH="438438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50152" name="Text Box 8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导体的电阻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578100"/>
          <a:ext cx="7886700" cy="1155700"/>
        </p:xfrm>
        <a:graphic>
          <a:graphicData uri="http://schemas.openxmlformats.org/presentationml/2006/ole">
            <p:oleObj spid="_x0000_s3851266" name="Document" r:id="rId4" imgW="8104616" imgH="118880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50152" name="Text Box 8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导体的电阻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285860"/>
          <a:ext cx="7886700" cy="5194300"/>
        </p:xfrm>
        <a:graphic>
          <a:graphicData uri="http://schemas.openxmlformats.org/presentationml/2006/ole">
            <p:oleObj spid="_x0000_s3852290" name="Document" r:id="rId4" imgW="8104616" imgH="534961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50152" name="Text Box 8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导体的电阻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747854"/>
          <a:ext cx="7886700" cy="4038600"/>
        </p:xfrm>
        <a:graphic>
          <a:graphicData uri="http://schemas.openxmlformats.org/presentationml/2006/ole">
            <p:oleObj spid="_x0000_s3853314" name="Document" r:id="rId4" imgW="8104616" imgH="416081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50152" name="Text Box 8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导体的电阻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643050"/>
          <a:ext cx="7886700" cy="4241800"/>
        </p:xfrm>
        <a:graphic>
          <a:graphicData uri="http://schemas.openxmlformats.org/presentationml/2006/ole">
            <p:oleObj spid="_x0000_s3854338" name="Document" r:id="rId4" imgW="8104616" imgH="435882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50152" name="Text Box 8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导体的电阻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357430"/>
          <a:ext cx="7886700" cy="1536700"/>
        </p:xfrm>
        <a:graphic>
          <a:graphicData uri="http://schemas.openxmlformats.org/presentationml/2006/ole">
            <p:oleObj spid="_x0000_s3855362" name="Document" r:id="rId4" imgW="8104616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50152" name="Text Box 8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导体的电阻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071678"/>
          <a:ext cx="7886700" cy="2311400"/>
        </p:xfrm>
        <a:graphic>
          <a:graphicData uri="http://schemas.openxmlformats.org/presentationml/2006/ole">
            <p:oleObj spid="_x0000_s3856386" name="Document" r:id="rId4" imgW="8104616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50152" name="Text Box 8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导体的电阻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785926"/>
          <a:ext cx="7886700" cy="3848100"/>
        </p:xfrm>
        <a:graphic>
          <a:graphicData uri="http://schemas.openxmlformats.org/presentationml/2006/ole">
            <p:oleObj spid="_x0000_s3857410" name="Document" r:id="rId4" imgW="8104616" imgH="396279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66178" name="Text Box 2"/>
          <p:cNvSpPr txBox="1">
            <a:spLocks noChangeArrowheads="1"/>
          </p:cNvSpPr>
          <p:nvPr/>
        </p:nvSpPr>
        <p:spPr bwMode="auto">
          <a:xfrm>
            <a:off x="-3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电源和电流  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电动势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571744"/>
          <a:ext cx="7886700" cy="1193800"/>
        </p:xfrm>
        <a:graphic>
          <a:graphicData uri="http://schemas.openxmlformats.org/presentationml/2006/ole">
            <p:oleObj spid="_x0000_s3488770" name="Document" r:id="rId4" imgW="8107853" imgH="1226245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50152" name="Text Box 8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导体的电阻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071678"/>
          <a:ext cx="7886700" cy="2311400"/>
        </p:xfrm>
        <a:graphic>
          <a:graphicData uri="http://schemas.openxmlformats.org/presentationml/2006/ole">
            <p:oleObj spid="_x0000_s3858434" name="Document" r:id="rId4" imgW="8104616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50152" name="Text Box 8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导体的电阻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714488"/>
          <a:ext cx="7886700" cy="4241800"/>
        </p:xfrm>
        <a:graphic>
          <a:graphicData uri="http://schemas.openxmlformats.org/presentationml/2006/ole">
            <p:oleObj spid="_x0000_s3859458" name="Document" r:id="rId4" imgW="8104616" imgH="435882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50152" name="Text Box 8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导体的电阻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357430"/>
          <a:ext cx="7886700" cy="1917700"/>
        </p:xfrm>
        <a:graphic>
          <a:graphicData uri="http://schemas.openxmlformats.org/presentationml/2006/ole">
            <p:oleObj spid="_x0000_s3860482" name="Document" r:id="rId4" imgW="8104616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43266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导体的电阻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2443268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2443269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 smtClean="0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备用习题</a:t>
              </a:r>
              <a:endParaRPr lang="zh-CN" altLang="en-US" sz="2600" b="1">
                <a:solidFill>
                  <a:srgbClr val="4D4D4D"/>
                </a:solidFill>
                <a:latin typeface="Arial" charset="0"/>
                <a:ea typeface="黑体" pitchFamily="2" charset="-122"/>
              </a:endParaRP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285992"/>
          <a:ext cx="7886700" cy="2692400"/>
        </p:xfrm>
        <a:graphic>
          <a:graphicData uri="http://schemas.openxmlformats.org/presentationml/2006/ole">
            <p:oleObj spid="_x0000_s4364290" name="Document" r:id="rId5" imgW="8113968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3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4432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4432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43266" grpId="0"/>
    </p:bldLst>
  </p:timing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66819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导体的电阻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714620"/>
          <a:ext cx="7886700" cy="825500"/>
        </p:xfrm>
        <a:graphic>
          <a:graphicData uri="http://schemas.openxmlformats.org/presentationml/2006/ole">
            <p:oleObj spid="_x0000_s4365314" name="Document" r:id="rId4" imgW="8111091" imgH="84749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66819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导体的电阻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070100"/>
          <a:ext cx="7886700" cy="2654300"/>
        </p:xfrm>
        <a:graphic>
          <a:graphicData uri="http://schemas.openxmlformats.org/presentationml/2006/ole">
            <p:oleObj spid="_x0000_s4366338" name="Document" r:id="rId4" imgW="8113968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66819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导体的电阻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781300"/>
          <a:ext cx="7886700" cy="787400"/>
        </p:xfrm>
        <a:graphic>
          <a:graphicData uri="http://schemas.openxmlformats.org/presentationml/2006/ole">
            <p:oleObj spid="_x0000_s4367362" name="Document" r:id="rId4" imgW="8107853" imgH="80861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66819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导体的电阻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428868"/>
          <a:ext cx="7886700" cy="1600200"/>
        </p:xfrm>
        <a:graphic>
          <a:graphicData uri="http://schemas.openxmlformats.org/presentationml/2006/ole">
            <p:oleObj spid="_x0000_s4368386" name="Document" r:id="rId4" imgW="8113968" imgH="1643515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66819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导体的电阻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643050"/>
          <a:ext cx="7886700" cy="4622800"/>
        </p:xfrm>
        <a:graphic>
          <a:graphicData uri="http://schemas.openxmlformats.org/presentationml/2006/ole">
            <p:oleObj spid="_x0000_s4369410" name="Document" r:id="rId4" imgW="8107853" imgH="47552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66819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导体的电阻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070100"/>
          <a:ext cx="7886700" cy="3073400"/>
        </p:xfrm>
        <a:graphic>
          <a:graphicData uri="http://schemas.openxmlformats.org/presentationml/2006/ole">
            <p:oleObj spid="_x0000_s4370434" name="Document" r:id="rId4" imgW="8107853" imgH="317038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66178" name="Text Box 2"/>
          <p:cNvSpPr txBox="1">
            <a:spLocks noChangeArrowheads="1"/>
          </p:cNvSpPr>
          <p:nvPr/>
        </p:nvSpPr>
        <p:spPr bwMode="auto">
          <a:xfrm>
            <a:off x="-3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电源和电流  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电动势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857364"/>
          <a:ext cx="7886700" cy="2692400"/>
        </p:xfrm>
        <a:graphic>
          <a:graphicData uri="http://schemas.openxmlformats.org/presentationml/2006/ole">
            <p:oleObj spid="_x0000_s3489794" name="Document" r:id="rId4" imgW="8101379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50573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导体的电阻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2505732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2505733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 smtClean="0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自我检测</a:t>
              </a:r>
              <a:endParaRPr lang="zh-CN" altLang="en-US" sz="2600" b="1">
                <a:solidFill>
                  <a:srgbClr val="4D4D4D"/>
                </a:solidFill>
                <a:latin typeface="Arial" charset="0"/>
                <a:ea typeface="黑体" pitchFamily="2" charset="-122"/>
              </a:endParaRP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214554"/>
          <a:ext cx="7886700" cy="3073400"/>
        </p:xfrm>
        <a:graphic>
          <a:graphicData uri="http://schemas.openxmlformats.org/presentationml/2006/ole">
            <p:oleObj spid="_x0000_s3848194" name="Document" r:id="rId5" imgW="8104616" imgH="317002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57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057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057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05730" grpId="0"/>
    </p:bldLst>
  </p:timing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50152" name="Text Box 8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导体的电阻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578100"/>
          <a:ext cx="7886700" cy="774700"/>
        </p:xfrm>
        <a:graphic>
          <a:graphicData uri="http://schemas.openxmlformats.org/presentationml/2006/ole">
            <p:oleObj spid="_x0000_s3849218" name="Document" r:id="rId4" imgW="8104616" imgH="80825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50152" name="Text Box 8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导体的电阻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714488"/>
          <a:ext cx="7886700" cy="4241800"/>
        </p:xfrm>
        <a:graphic>
          <a:graphicData uri="http://schemas.openxmlformats.org/presentationml/2006/ole">
            <p:oleObj spid="_x0000_s3871746" name="Document" r:id="rId4" imgW="8104616" imgH="435882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50152" name="Text Box 8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导体的电阻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306534"/>
          <a:ext cx="7886700" cy="5194300"/>
        </p:xfrm>
        <a:graphic>
          <a:graphicData uri="http://schemas.openxmlformats.org/presentationml/2006/ole">
            <p:oleObj spid="_x0000_s3872770" name="Document" r:id="rId4" imgW="8104616" imgH="534961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50152" name="Text Box 8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导体的电阻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643050"/>
          <a:ext cx="7886700" cy="4813300"/>
        </p:xfrm>
        <a:graphic>
          <a:graphicData uri="http://schemas.openxmlformats.org/presentationml/2006/ole">
            <p:oleObj spid="_x0000_s3873794" name="Document" r:id="rId4" imgW="8104616" imgH="4953225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50152" name="Text Box 8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导体的电阻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00034" y="2786058"/>
          <a:ext cx="7886700" cy="774700"/>
        </p:xfrm>
        <a:graphic>
          <a:graphicData uri="http://schemas.openxmlformats.org/presentationml/2006/ole">
            <p:oleObj spid="_x0000_s3874818" name="Document" r:id="rId4" imgW="8104616" imgH="80825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50152" name="Text Box 8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导体的电阻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714488"/>
          <a:ext cx="7886700" cy="4241800"/>
        </p:xfrm>
        <a:graphic>
          <a:graphicData uri="http://schemas.openxmlformats.org/presentationml/2006/ole">
            <p:oleObj spid="_x0000_s3875842" name="Document" r:id="rId4" imgW="8104616" imgH="435882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50152" name="Text Box 8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6.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导体的电阻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578100"/>
          <a:ext cx="7886700" cy="1155700"/>
        </p:xfrm>
        <a:graphic>
          <a:graphicData uri="http://schemas.openxmlformats.org/presentationml/2006/ole">
            <p:oleObj spid="_x0000_s3876866" name="Document" r:id="rId4" imgW="8104616" imgH="118880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584578" name="Text Box 2"/>
          <p:cNvSpPr txBox="1">
            <a:spLocks noChangeArrowheads="1"/>
          </p:cNvSpPr>
          <p:nvPr/>
        </p:nvSpPr>
        <p:spPr bwMode="auto">
          <a:xfrm>
            <a:off x="539750" y="2462213"/>
            <a:ext cx="8135938" cy="895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4400" b="1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4400" b="1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实验：测定金属的电阻率</a:t>
            </a:r>
          </a:p>
        </p:txBody>
      </p:sp>
      <p:sp>
        <p:nvSpPr>
          <p:cNvPr id="2584579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21400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实验：测定金属的电阻率</a:t>
            </a: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4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845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845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5845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45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5845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5845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84578" grpId="0"/>
      <p:bldP spid="2584579" grpId="0" autoUpdateAnimBg="0"/>
    </p:bldLst>
  </p:timing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59789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实验：测定金属的电阻率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pSp>
        <p:nvGrpSpPr>
          <p:cNvPr id="2597891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2597892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2597893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学习互动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578100"/>
          <a:ext cx="7874000" cy="1917700"/>
        </p:xfrm>
        <a:graphic>
          <a:graphicData uri="http://schemas.openxmlformats.org/presentationml/2006/ole">
            <p:oleObj spid="_x0000_s3543041" name="Document" r:id="rId5" imgW="8094904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78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978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978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78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5978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97890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66178" name="Text Box 2"/>
          <p:cNvSpPr txBox="1">
            <a:spLocks noChangeArrowheads="1"/>
          </p:cNvSpPr>
          <p:nvPr/>
        </p:nvSpPr>
        <p:spPr bwMode="auto">
          <a:xfrm>
            <a:off x="-3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电源和电流  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电动势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785926"/>
          <a:ext cx="7886700" cy="3848100"/>
        </p:xfrm>
        <a:graphic>
          <a:graphicData uri="http://schemas.openxmlformats.org/presentationml/2006/ole">
            <p:oleObj spid="_x0000_s3490818" name="Document" r:id="rId4" imgW="8101379" imgH="396279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634770" name="Text Box 18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实验：测定金属的电阻率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928802"/>
          <a:ext cx="7874000" cy="2692400"/>
        </p:xfrm>
        <a:graphic>
          <a:graphicData uri="http://schemas.openxmlformats.org/presentationml/2006/ole">
            <p:oleObj spid="_x0000_s2634769" name="Document" r:id="rId4" imgW="8085552" imgH="2773993" progId="Word.Document.8">
              <p:embed/>
            </p:oleObj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/>
        </p:nvGraphicFramePr>
        <p:xfrm>
          <a:off x="5143504" y="2143116"/>
          <a:ext cx="617538" cy="792162"/>
        </p:xfrm>
        <a:graphic>
          <a:graphicData uri="http://schemas.openxmlformats.org/presentationml/2006/ole">
            <p:oleObj spid="_x0000_s2634770" name="文档" r:id="rId5" imgW="617319" imgH="792415" progId="Word.Document.12">
              <p:embed/>
            </p:oleObj>
          </a:graphicData>
        </a:graphic>
      </p:graphicFrame>
      <p:sp>
        <p:nvSpPr>
          <p:cNvPr id="6" name="矩形 5"/>
          <p:cNvSpPr/>
          <p:nvPr/>
        </p:nvSpPr>
        <p:spPr>
          <a:xfrm>
            <a:off x="5357818" y="2967335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毫米刻度尺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1357290" y="4143380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螺旋测微器</a:t>
            </a:r>
            <a:endParaRPr lang="zh-CN" altLang="en-US" b="1">
              <a:solidFill>
                <a:srgbClr val="C00000"/>
              </a:solidFill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634770" name="Text Box 18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实验：测定金属的电阻率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578100"/>
          <a:ext cx="7874000" cy="1155700"/>
        </p:xfrm>
        <a:graphic>
          <a:graphicData uri="http://schemas.openxmlformats.org/presentationml/2006/ole">
            <p:oleObj spid="_x0000_s3881986" name="Document" r:id="rId4" imgW="8085552" imgH="1189163" progId="Word.Document.8">
              <p:embed/>
            </p:oleObj>
          </a:graphicData>
        </a:graphic>
      </p:graphicFrame>
      <p:sp>
        <p:nvSpPr>
          <p:cNvPr id="5" name="矩形 4"/>
          <p:cNvSpPr/>
          <p:nvPr/>
        </p:nvSpPr>
        <p:spPr>
          <a:xfrm>
            <a:off x="5572132" y="2857496"/>
            <a:ext cx="11079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电压表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785786" y="3214686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滑动变阻器</a:t>
            </a:r>
            <a:endParaRPr lang="zh-CN" altLang="en-US" b="1">
              <a:solidFill>
                <a:srgbClr val="C00000"/>
              </a:solidFill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634770" name="Text Box 18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实验：测定金属的电阻率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578100"/>
          <a:ext cx="7874000" cy="800100"/>
        </p:xfrm>
        <a:graphic>
          <a:graphicData uri="http://schemas.openxmlformats.org/presentationml/2006/ole">
            <p:oleObj spid="_x0000_s3883010" name="Document" r:id="rId4" imgW="8097782" imgH="821577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634770" name="Text Box 18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实验：测定金属的电阻率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714488"/>
          <a:ext cx="7899400" cy="4432300"/>
        </p:xfrm>
        <a:graphic>
          <a:graphicData uri="http://schemas.openxmlformats.org/presentationml/2006/ole">
            <p:oleObj spid="_x0000_s3884034" name="Document" r:id="rId4" imgW="8113608" imgH="456655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634770" name="Text Box 18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实验：测定金属的电阻率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000240"/>
          <a:ext cx="7886700" cy="3073400"/>
        </p:xfrm>
        <a:graphic>
          <a:graphicData uri="http://schemas.openxmlformats.org/presentationml/2006/ole">
            <p:oleObj spid="_x0000_s3885058" name="Document" r:id="rId4" imgW="8097782" imgH="317002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634770" name="Text Box 18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实验：测定金属的电阻率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357298"/>
          <a:ext cx="7874000" cy="5194300"/>
        </p:xfrm>
        <a:graphic>
          <a:graphicData uri="http://schemas.openxmlformats.org/presentationml/2006/ole">
            <p:oleObj spid="_x0000_s3886082" name="Document" r:id="rId4" imgW="8094904" imgH="5349613" progId="Word.Document.8">
              <p:embed/>
            </p:oleObj>
          </a:graphicData>
        </a:graphic>
      </p:graphicFrame>
      <p:sp>
        <p:nvSpPr>
          <p:cNvPr id="5" name="矩形 4"/>
          <p:cNvSpPr/>
          <p:nvPr/>
        </p:nvSpPr>
        <p:spPr>
          <a:xfrm>
            <a:off x="5357818" y="1643050"/>
            <a:ext cx="95410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直径</a:t>
            </a:r>
            <a:r>
              <a:rPr lang="en-US" b="1" i="1" smtClean="0">
                <a:solidFill>
                  <a:srgbClr val="C00000"/>
                </a:solidFill>
              </a:rPr>
              <a:t>d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5214942" y="3571876"/>
            <a:ext cx="4924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大</a:t>
            </a:r>
            <a:endParaRPr lang="zh-CN" altLang="en-US" b="1">
              <a:solidFill>
                <a:srgbClr val="C00000"/>
              </a:solidFill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634770" name="Text Box 18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实验：测定金属的电阻率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146300"/>
          <a:ext cx="7874000" cy="2984500"/>
        </p:xfrm>
        <a:graphic>
          <a:graphicData uri="http://schemas.openxmlformats.org/presentationml/2006/ole">
            <p:oleObj spid="_x0000_s3887106" name="Document" r:id="rId4" imgW="8085552" imgH="3071014" progId="Word.Document.8">
              <p:embed/>
            </p:oleObj>
          </a:graphicData>
        </a:graphic>
      </p:graphicFrame>
      <p:sp>
        <p:nvSpPr>
          <p:cNvPr id="5" name="矩形 4"/>
          <p:cNvSpPr/>
          <p:nvPr/>
        </p:nvSpPr>
        <p:spPr>
          <a:xfrm>
            <a:off x="2571736" y="2428868"/>
            <a:ext cx="11079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电路中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4090286" y="2786058"/>
            <a:ext cx="233910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滑动变阻器滑片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4286248" y="3571876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图像</a:t>
            </a:r>
            <a:endParaRPr lang="zh-CN" altLang="en-US" b="1">
              <a:solidFill>
                <a:srgbClr val="C00000"/>
              </a:solidFill>
            </a:endParaRPr>
          </a:p>
        </p:txBody>
      </p:sp>
      <p:graphicFrame>
        <p:nvGraphicFramePr>
          <p:cNvPr id="9" name="对象 8"/>
          <p:cNvGraphicFramePr>
            <a:graphicFrameLocks noChangeAspect="1"/>
          </p:cNvGraphicFramePr>
          <p:nvPr/>
        </p:nvGraphicFramePr>
        <p:xfrm>
          <a:off x="6143636" y="4000504"/>
          <a:ext cx="685800" cy="792162"/>
        </p:xfrm>
        <a:graphic>
          <a:graphicData uri="http://schemas.openxmlformats.org/presentationml/2006/ole">
            <p:oleObj spid="_x0000_s3887107" name="文档" r:id="rId5" imgW="685596" imgH="792415" progId="Word.Document.12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</p:bldLst>
  </p:timing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634770" name="Text Box 18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实验：测定金属的电阻率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578100"/>
          <a:ext cx="7874000" cy="1155700"/>
        </p:xfrm>
        <a:graphic>
          <a:graphicData uri="http://schemas.openxmlformats.org/presentationml/2006/ole">
            <p:oleObj spid="_x0000_s3888130" name="Document" r:id="rId4" imgW="8094904" imgH="118916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634770" name="Text Box 18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实验：测定金属的电阻率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85786" y="2071678"/>
          <a:ext cx="7874000" cy="2692400"/>
        </p:xfrm>
        <a:graphic>
          <a:graphicData uri="http://schemas.openxmlformats.org/presentationml/2006/ole">
            <p:oleObj spid="_x0000_s3889154" name="Document" r:id="rId4" imgW="8094904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59789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实验：测定金属的电阻率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2597892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2597893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 smtClean="0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自我检测</a:t>
              </a:r>
              <a:endParaRPr lang="zh-CN" altLang="en-US" sz="2600" b="1">
                <a:solidFill>
                  <a:srgbClr val="4D4D4D"/>
                </a:solidFill>
                <a:latin typeface="Arial" charset="0"/>
                <a:ea typeface="黑体" pitchFamily="2" charset="-122"/>
              </a:endParaRP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000240"/>
          <a:ext cx="7874000" cy="4241800"/>
        </p:xfrm>
        <a:graphic>
          <a:graphicData uri="http://schemas.openxmlformats.org/presentationml/2006/ole">
            <p:oleObj spid="_x0000_s3879938" name="Document" r:id="rId5" imgW="8094904" imgH="435882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78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978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978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97890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66178" name="Text Box 2"/>
          <p:cNvSpPr txBox="1">
            <a:spLocks noChangeArrowheads="1"/>
          </p:cNvSpPr>
          <p:nvPr/>
        </p:nvSpPr>
        <p:spPr bwMode="auto">
          <a:xfrm>
            <a:off x="-3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电源和电流  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电动势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643050"/>
          <a:ext cx="7886700" cy="3848100"/>
        </p:xfrm>
        <a:graphic>
          <a:graphicData uri="http://schemas.openxmlformats.org/presentationml/2006/ole">
            <p:oleObj spid="_x0000_s3491842" name="Document" r:id="rId4" imgW="8101379" imgH="396279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634770" name="Text Box 18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实验：测定金属的电阻率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578100"/>
          <a:ext cx="7874000" cy="1155700"/>
        </p:xfrm>
        <a:graphic>
          <a:graphicData uri="http://schemas.openxmlformats.org/presentationml/2006/ole">
            <p:oleObj spid="_x0000_s3880962" name="Document" r:id="rId4" imgW="8094904" imgH="118916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634770" name="Text Box 18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实验：测定金属的电阻率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714488"/>
          <a:ext cx="7874000" cy="4241800"/>
        </p:xfrm>
        <a:graphic>
          <a:graphicData uri="http://schemas.openxmlformats.org/presentationml/2006/ole">
            <p:oleObj spid="_x0000_s3892226" name="Document" r:id="rId4" imgW="8094904" imgH="435882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634770" name="Text Box 18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实验：测定金属的电阻率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578100"/>
          <a:ext cx="7874000" cy="1917700"/>
        </p:xfrm>
        <a:graphic>
          <a:graphicData uri="http://schemas.openxmlformats.org/presentationml/2006/ole">
            <p:oleObj spid="_x0000_s3893250" name="Document" r:id="rId4" imgW="8094904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634770" name="Text Box 18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实验：测定金属的电阻率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785926"/>
          <a:ext cx="7874000" cy="3848100"/>
        </p:xfrm>
        <a:graphic>
          <a:graphicData uri="http://schemas.openxmlformats.org/presentationml/2006/ole">
            <p:oleObj spid="_x0000_s3894274" name="Document" r:id="rId4" imgW="8094904" imgH="396279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634770" name="Text Box 18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实验：测定金属的电阻率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928802"/>
          <a:ext cx="7874000" cy="3848100"/>
        </p:xfrm>
        <a:graphic>
          <a:graphicData uri="http://schemas.openxmlformats.org/presentationml/2006/ole">
            <p:oleObj spid="_x0000_s3895298" name="Document" r:id="rId4" imgW="8094904" imgH="396279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634770" name="Text Box 18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实验：测定金属的电阻率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428868"/>
          <a:ext cx="7874000" cy="1917700"/>
        </p:xfrm>
        <a:graphic>
          <a:graphicData uri="http://schemas.openxmlformats.org/presentationml/2006/ole">
            <p:oleObj spid="_x0000_s3896322" name="Document" r:id="rId4" imgW="8094904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634770" name="Text Box 18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实验：测定金属的电阻率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785926"/>
          <a:ext cx="7874000" cy="3848100"/>
        </p:xfrm>
        <a:graphic>
          <a:graphicData uri="http://schemas.openxmlformats.org/presentationml/2006/ole">
            <p:oleObj spid="_x0000_s3897346" name="Document" r:id="rId4" imgW="8094904" imgH="396279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634770" name="Text Box 18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实验：测定金属的电阻率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714488"/>
          <a:ext cx="7874000" cy="4241800"/>
        </p:xfrm>
        <a:graphic>
          <a:graphicData uri="http://schemas.openxmlformats.org/presentationml/2006/ole">
            <p:oleObj spid="_x0000_s3898370" name="Document" r:id="rId4" imgW="8094904" imgH="435882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634770" name="Text Box 18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实验：测定金属的电阻率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643050"/>
          <a:ext cx="7874000" cy="4622800"/>
        </p:xfrm>
        <a:graphic>
          <a:graphicData uri="http://schemas.openxmlformats.org/presentationml/2006/ole">
            <p:oleObj spid="_x0000_s3899394" name="Document" r:id="rId4" imgW="8094904" imgH="47552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672642" name="Text Box 2"/>
          <p:cNvSpPr txBox="1">
            <a:spLocks noChangeArrowheads="1"/>
          </p:cNvSpPr>
          <p:nvPr/>
        </p:nvSpPr>
        <p:spPr bwMode="auto">
          <a:xfrm>
            <a:off x="539750" y="2462213"/>
            <a:ext cx="8135938" cy="895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4400" b="1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 7.</a:t>
            </a:r>
            <a:r>
              <a:rPr lang="zh-CN" altLang="en-US" sz="4400" b="1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闭合电路的欧姆定律</a:t>
            </a:r>
            <a:endParaRPr lang="en-US" altLang="zh-CN" sz="4400" b="1">
              <a:solidFill>
                <a:srgbClr val="CC33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2672643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21400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闭合电路的欧姆定律</a:t>
            </a: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26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726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726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6726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2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6726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6726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72642" grpId="0"/>
      <p:bldP spid="2672643" grpId="0" autoUpdateAnimBg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66178" name="Text Box 2"/>
          <p:cNvSpPr txBox="1">
            <a:spLocks noChangeArrowheads="1"/>
          </p:cNvSpPr>
          <p:nvPr/>
        </p:nvSpPr>
        <p:spPr bwMode="auto">
          <a:xfrm>
            <a:off x="-3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电源和电流  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电动势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500" y="2146300"/>
          <a:ext cx="7886700" cy="1917700"/>
        </p:xfrm>
        <a:graphic>
          <a:graphicData uri="http://schemas.openxmlformats.org/presentationml/2006/ole">
            <p:oleObj spid="_x0000_s3492866" name="Document" r:id="rId4" imgW="8101379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62114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闭合电路的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教学目标</a:t>
            </a:r>
          </a:p>
        </p:txBody>
      </p:sp>
      <p:grpSp>
        <p:nvGrpSpPr>
          <p:cNvPr id="3162115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3162116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3162117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教学目标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143116"/>
          <a:ext cx="7861300" cy="3467100"/>
        </p:xfrm>
        <a:graphic>
          <a:graphicData uri="http://schemas.openxmlformats.org/presentationml/2006/ole">
            <p:oleObj spid="_x0000_s4323329" name="Document" r:id="rId5" imgW="8076200" imgH="356640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2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162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162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2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162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62114" grpId="0"/>
    </p:bldLst>
  </p:timing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6313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闭合电路的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重点难点</a:t>
            </a:r>
          </a:p>
        </p:txBody>
      </p:sp>
      <p:grpSp>
        <p:nvGrpSpPr>
          <p:cNvPr id="3163139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3163140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3163141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重点难点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578100"/>
          <a:ext cx="7861300" cy="2311400"/>
        </p:xfrm>
        <a:graphic>
          <a:graphicData uri="http://schemas.openxmlformats.org/presentationml/2006/ole">
            <p:oleObj spid="_x0000_s4322305" name="Document" r:id="rId5" imgW="8076200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3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1631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1631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3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163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63138" grpId="0"/>
    </p:bldLst>
  </p:timing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64162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闭合电路的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教学建议</a:t>
            </a:r>
          </a:p>
        </p:txBody>
      </p:sp>
      <p:grpSp>
        <p:nvGrpSpPr>
          <p:cNvPr id="3164163" name="Group 3"/>
          <p:cNvGrpSpPr>
            <a:grpSpLocks/>
          </p:cNvGrpSpPr>
          <p:nvPr/>
        </p:nvGrpSpPr>
        <p:grpSpPr bwMode="auto">
          <a:xfrm>
            <a:off x="322263" y="957263"/>
            <a:ext cx="2305050" cy="527050"/>
            <a:chOff x="203" y="830"/>
            <a:chExt cx="1452" cy="332"/>
          </a:xfrm>
        </p:grpSpPr>
        <p:pic>
          <p:nvPicPr>
            <p:cNvPr id="3164164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3164165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教学建议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785926"/>
          <a:ext cx="7861300" cy="3848100"/>
        </p:xfrm>
        <a:graphic>
          <a:graphicData uri="http://schemas.openxmlformats.org/presentationml/2006/ole">
            <p:oleObj spid="_x0000_s4321281" name="Document" r:id="rId5" imgW="8076200" imgH="396279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4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164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164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4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164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64162" grpId="0"/>
    </p:bldLst>
  </p:timing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65186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闭合电路的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新课导入</a:t>
            </a:r>
          </a:p>
        </p:txBody>
      </p:sp>
      <p:grpSp>
        <p:nvGrpSpPr>
          <p:cNvPr id="3165187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3165188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3165189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新课导入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578100"/>
          <a:ext cx="7861300" cy="2311400"/>
        </p:xfrm>
        <a:graphic>
          <a:graphicData uri="http://schemas.openxmlformats.org/presentationml/2006/ole">
            <p:oleObj spid="_x0000_s4320257" name="Document" r:id="rId5" imgW="8076200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5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1651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1651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5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165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65186" grpId="0"/>
    </p:bldLst>
  </p:timing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6621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闭合电路的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新课导入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285992"/>
          <a:ext cx="7861300" cy="2311400"/>
        </p:xfrm>
        <a:graphic>
          <a:graphicData uri="http://schemas.openxmlformats.org/presentationml/2006/ole">
            <p:oleObj spid="_x0000_s4319233" name="Document" r:id="rId4" imgW="8076200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67234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闭合电路的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新课导入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714488"/>
          <a:ext cx="7861300" cy="4622800"/>
        </p:xfrm>
        <a:graphic>
          <a:graphicData uri="http://schemas.openxmlformats.org/presentationml/2006/ole">
            <p:oleObj spid="_x0000_s3167236" name="Document" r:id="rId4" imgW="8076200" imgH="47552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6825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闭合电路的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新课导入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857364"/>
          <a:ext cx="7861300" cy="3467100"/>
        </p:xfrm>
        <a:graphic>
          <a:graphicData uri="http://schemas.openxmlformats.org/presentationml/2006/ole">
            <p:oleObj spid="_x0000_s4325377" name="Document" r:id="rId4" imgW="8076200" imgH="356640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68697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闭合电路的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pSp>
        <p:nvGrpSpPr>
          <p:cNvPr id="2686979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2686980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2686981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知识必备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863600" y="1892300"/>
          <a:ext cx="7188200" cy="4927600"/>
        </p:xfrm>
        <a:graphic>
          <a:graphicData uri="http://schemas.openxmlformats.org/presentationml/2006/ole">
            <p:oleObj spid="_x0000_s3908609" name="Document" r:id="rId5" imgW="7389545" imgH="5151599" progId="Word.Document.8">
              <p:embed/>
            </p:oleObj>
          </a:graphicData>
        </a:graphic>
      </p:graphicFrame>
      <p:sp>
        <p:nvSpPr>
          <p:cNvPr id="13" name="矩形 12"/>
          <p:cNvSpPr/>
          <p:nvPr/>
        </p:nvSpPr>
        <p:spPr>
          <a:xfrm>
            <a:off x="4786314" y="2143116"/>
            <a:ext cx="11079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用电器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5572132" y="2928934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电源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2428860" y="3286124"/>
            <a:ext cx="11079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内电路</a:t>
            </a:r>
            <a:endParaRPr lang="zh-CN" altLang="en-US" b="1">
              <a:solidFill>
                <a:srgbClr val="C00000"/>
              </a:solidFill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69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869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869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69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6869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86978" grpId="0"/>
      <p:bldP spid="13" grpId="0"/>
      <p:bldP spid="14" grpId="0"/>
      <p:bldP spid="15" grpId="0"/>
    </p:bldLst>
  </p:timing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19754" name="Text Box 10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闭合电路的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362200"/>
          <a:ext cx="7861300" cy="2209800"/>
        </p:xfrm>
        <a:graphic>
          <a:graphicData uri="http://schemas.openxmlformats.org/presentationml/2006/ole">
            <p:oleObj spid="_x0000_s2719751" name="Document" r:id="rId4" imgW="8076200" imgH="2278599" progId="Word.Document.8">
              <p:embed/>
            </p:oleObj>
          </a:graphicData>
        </a:graphic>
      </p:graphicFrame>
      <p:sp>
        <p:nvSpPr>
          <p:cNvPr id="11" name="矩形 10"/>
          <p:cNvSpPr/>
          <p:nvPr/>
        </p:nvSpPr>
        <p:spPr>
          <a:xfrm>
            <a:off x="5929322" y="2643182"/>
            <a:ext cx="11079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电动势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714348" y="3000372"/>
            <a:ext cx="32624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内、外电路的电阻之和</a:t>
            </a:r>
            <a:endParaRPr lang="zh-CN" altLang="en-US" b="1">
              <a:solidFill>
                <a:srgbClr val="C00000"/>
              </a:solidFill>
            </a:endParaRPr>
          </a:p>
        </p:txBody>
      </p:sp>
      <p:graphicFrame>
        <p:nvGraphicFramePr>
          <p:cNvPr id="13" name="对象 12"/>
          <p:cNvGraphicFramePr>
            <a:graphicFrameLocks noChangeAspect="1"/>
          </p:cNvGraphicFramePr>
          <p:nvPr/>
        </p:nvGraphicFramePr>
        <p:xfrm>
          <a:off x="2857488" y="3422656"/>
          <a:ext cx="1303338" cy="792162"/>
        </p:xfrm>
        <a:graphic>
          <a:graphicData uri="http://schemas.openxmlformats.org/presentationml/2006/ole">
            <p:oleObj spid="_x0000_s2719752" name="文档" r:id="rId5" imgW="1303174" imgH="792415" progId="Word.Document.12">
              <p:embed/>
            </p:oleObj>
          </a:graphicData>
        </a:graphic>
      </p:graphicFrame>
      <p:sp>
        <p:nvSpPr>
          <p:cNvPr id="14" name="矩形 13"/>
          <p:cNvSpPr/>
          <p:nvPr/>
        </p:nvSpPr>
        <p:spPr>
          <a:xfrm>
            <a:off x="4500562" y="4110343"/>
            <a:ext cx="11079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纯电阻</a:t>
            </a:r>
            <a:endParaRPr lang="zh-CN" altLang="en-US" b="1">
              <a:solidFill>
                <a:srgbClr val="C00000"/>
              </a:solidFill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4" grpId="0"/>
    </p:bldLst>
  </p:timing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19754" name="Text Box 10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闭合电路的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85786" y="1714488"/>
          <a:ext cx="7874000" cy="3073400"/>
        </p:xfrm>
        <a:graphic>
          <a:graphicData uri="http://schemas.openxmlformats.org/presentationml/2006/ole">
            <p:oleObj spid="_x0000_s4043778" name="Document" r:id="rId4" imgW="8085552" imgH="3170021" progId="Word.Document.8">
              <p:embed/>
            </p:oleObj>
          </a:graphicData>
        </a:graphic>
      </p:graphicFrame>
      <p:sp>
        <p:nvSpPr>
          <p:cNvPr id="4" name="矩形 3"/>
          <p:cNvSpPr/>
          <p:nvPr/>
        </p:nvSpPr>
        <p:spPr>
          <a:xfrm>
            <a:off x="3414591" y="3500438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增大</a:t>
            </a:r>
            <a:endParaRPr lang="zh-CN" altLang="en-US" b="1">
              <a:solidFill>
                <a:srgbClr val="C00000"/>
              </a:solidFill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66178" name="Text Box 2"/>
          <p:cNvSpPr txBox="1">
            <a:spLocks noChangeArrowheads="1"/>
          </p:cNvSpPr>
          <p:nvPr/>
        </p:nvSpPr>
        <p:spPr bwMode="auto">
          <a:xfrm>
            <a:off x="-3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电源和电流  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电动势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500" y="2146300"/>
          <a:ext cx="7886700" cy="2692400"/>
        </p:xfrm>
        <a:graphic>
          <a:graphicData uri="http://schemas.openxmlformats.org/presentationml/2006/ole">
            <p:oleObj spid="_x0000_s3493890" name="Document" r:id="rId4" imgW="8101379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19754" name="Text Box 10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闭合电路的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87400" y="1219200"/>
          <a:ext cx="7861300" cy="4813300"/>
        </p:xfrm>
        <a:graphic>
          <a:graphicData uri="http://schemas.openxmlformats.org/presentationml/2006/ole">
            <p:oleObj spid="_x0000_s4044802" name="Document" r:id="rId4" imgW="8076200" imgH="4953225" progId="Word.Document.8">
              <p:embed/>
            </p:oleObj>
          </a:graphicData>
        </a:graphic>
      </p:graphicFrame>
      <p:sp>
        <p:nvSpPr>
          <p:cNvPr id="4" name="矩形 3"/>
          <p:cNvSpPr/>
          <p:nvPr/>
        </p:nvSpPr>
        <p:spPr>
          <a:xfrm>
            <a:off x="3500430" y="1538575"/>
            <a:ext cx="95410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i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E</a:t>
            </a:r>
            <a:r>
              <a:rPr lang="zh-CN" altLang="en-US" b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－</a:t>
            </a:r>
            <a:r>
              <a:rPr lang="en-US" b="1" i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Ir</a:t>
            </a:r>
            <a:endParaRPr lang="zh-CN" altLang="en-US" b="1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857752" y="2285992"/>
            <a:ext cx="131799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电动势</a:t>
            </a:r>
            <a:r>
              <a:rPr lang="en-US" b="1" i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E</a:t>
            </a:r>
            <a:endParaRPr lang="zh-CN" altLang="en-US" b="1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071538" y="2643182"/>
            <a:ext cx="156966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电源内阻</a:t>
            </a:r>
            <a:r>
              <a:rPr lang="en-US" b="1" i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r</a:t>
            </a:r>
            <a:endParaRPr lang="zh-CN" altLang="en-US" b="1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68697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闭合电路的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2686980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2686981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 smtClean="0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学习互动</a:t>
              </a:r>
              <a:endParaRPr lang="zh-CN" altLang="en-US" sz="2600" b="1">
                <a:solidFill>
                  <a:srgbClr val="4D4D4D"/>
                </a:solidFill>
                <a:latin typeface="Arial" charset="0"/>
                <a:ea typeface="黑体" pitchFamily="2" charset="-122"/>
              </a:endParaRP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578100"/>
          <a:ext cx="7874000" cy="1536700"/>
        </p:xfrm>
        <a:graphic>
          <a:graphicData uri="http://schemas.openxmlformats.org/presentationml/2006/ole">
            <p:oleObj spid="_x0000_s4039682" name="Document" r:id="rId5" imgW="8085552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69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869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869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86978" grpId="0"/>
    </p:bldLst>
  </p:timing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19754" name="Text Box 10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闭合电路的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000240"/>
          <a:ext cx="7874000" cy="3073400"/>
        </p:xfrm>
        <a:graphic>
          <a:graphicData uri="http://schemas.openxmlformats.org/presentationml/2006/ole">
            <p:oleObj spid="_x0000_s4040706" name="Document" r:id="rId4" imgW="8085552" imgH="317002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19754" name="Text Box 10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闭合电路的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785926"/>
          <a:ext cx="7861300" cy="3657600"/>
        </p:xfrm>
        <a:graphic>
          <a:graphicData uri="http://schemas.openxmlformats.org/presentationml/2006/ole">
            <p:oleObj spid="_x0000_s4046850" name="Document" r:id="rId4" imgW="8076200" imgH="3764422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19754" name="Text Box 10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闭合电路的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785926"/>
          <a:ext cx="7874000" cy="4241800"/>
        </p:xfrm>
        <a:graphic>
          <a:graphicData uri="http://schemas.openxmlformats.org/presentationml/2006/ole">
            <p:oleObj spid="_x0000_s4047874" name="Document" r:id="rId4" imgW="8085552" imgH="435882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19754" name="Text Box 10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闭合电路的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578100"/>
          <a:ext cx="7874000" cy="1155700"/>
        </p:xfrm>
        <a:graphic>
          <a:graphicData uri="http://schemas.openxmlformats.org/presentationml/2006/ole">
            <p:oleObj spid="_x0000_s4048898" name="Document" r:id="rId4" imgW="8085552" imgH="118916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19754" name="Text Box 10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闭合电路的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143116"/>
          <a:ext cx="7874000" cy="2692400"/>
        </p:xfrm>
        <a:graphic>
          <a:graphicData uri="http://schemas.openxmlformats.org/presentationml/2006/ole">
            <p:oleObj spid="_x0000_s4049922" name="Document" r:id="rId4" imgW="8085552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19754" name="Text Box 10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闭合电路的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285860"/>
          <a:ext cx="7874000" cy="4622800"/>
        </p:xfrm>
        <a:graphic>
          <a:graphicData uri="http://schemas.openxmlformats.org/presentationml/2006/ole">
            <p:oleObj spid="_x0000_s4050946" name="Document" r:id="rId4" imgW="8085552" imgH="47552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19754" name="Text Box 10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闭合电路的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578100"/>
          <a:ext cx="7874000" cy="1917700"/>
        </p:xfrm>
        <a:graphic>
          <a:graphicData uri="http://schemas.openxmlformats.org/presentationml/2006/ole">
            <p:oleObj spid="_x0000_s4051970" name="Document" r:id="rId4" imgW="8085552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19754" name="Text Box 10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闭合电路的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578100"/>
          <a:ext cx="7874000" cy="1155700"/>
        </p:xfrm>
        <a:graphic>
          <a:graphicData uri="http://schemas.openxmlformats.org/presentationml/2006/ole">
            <p:oleObj spid="_x0000_s4052994" name="Document" r:id="rId4" imgW="8085552" imgH="118916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66178" name="Text Box 2"/>
          <p:cNvSpPr txBox="1">
            <a:spLocks noChangeArrowheads="1"/>
          </p:cNvSpPr>
          <p:nvPr/>
        </p:nvSpPr>
        <p:spPr bwMode="auto">
          <a:xfrm>
            <a:off x="-3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电源和电流  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电动势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500" y="2146300"/>
          <a:ext cx="7886700" cy="1917700"/>
        </p:xfrm>
        <a:graphic>
          <a:graphicData uri="http://schemas.openxmlformats.org/presentationml/2006/ole">
            <p:oleObj spid="_x0000_s3494914" name="Document" r:id="rId4" imgW="8101379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19754" name="Text Box 10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闭合电路的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928802"/>
          <a:ext cx="7874000" cy="2882900"/>
        </p:xfrm>
        <a:graphic>
          <a:graphicData uri="http://schemas.openxmlformats.org/presentationml/2006/ole">
            <p:oleObj spid="_x0000_s4054018" name="Document" r:id="rId4" imgW="8085552" imgH="2972007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19754" name="Text Box 10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闭合电路的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000240"/>
          <a:ext cx="7874000" cy="3467100"/>
        </p:xfrm>
        <a:graphic>
          <a:graphicData uri="http://schemas.openxmlformats.org/presentationml/2006/ole">
            <p:oleObj spid="_x0000_s4055042" name="Document" r:id="rId4" imgW="8085552" imgH="356640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19754" name="Text Box 10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闭合电路的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571612"/>
          <a:ext cx="7874000" cy="4038600"/>
        </p:xfrm>
        <a:graphic>
          <a:graphicData uri="http://schemas.openxmlformats.org/presentationml/2006/ole">
            <p:oleObj spid="_x0000_s4056066" name="Document" r:id="rId4" imgW="8085552" imgH="416081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19754" name="Text Box 10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闭合电路的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285992"/>
          <a:ext cx="7874000" cy="2311400"/>
        </p:xfrm>
        <a:graphic>
          <a:graphicData uri="http://schemas.openxmlformats.org/presentationml/2006/ole">
            <p:oleObj spid="_x0000_s4057090" name="Document" r:id="rId4" imgW="8085552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19754" name="Text Box 10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闭合电路的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643050"/>
          <a:ext cx="7874000" cy="4038600"/>
        </p:xfrm>
        <a:graphic>
          <a:graphicData uri="http://schemas.openxmlformats.org/presentationml/2006/ole">
            <p:oleObj spid="_x0000_s4058114" name="Document" r:id="rId4" imgW="8085552" imgH="416081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19754" name="Text Box 10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闭合电路的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071678"/>
          <a:ext cx="7874000" cy="3467100"/>
        </p:xfrm>
        <a:graphic>
          <a:graphicData uri="http://schemas.openxmlformats.org/presentationml/2006/ole">
            <p:oleObj spid="_x0000_s4059138" name="Document" r:id="rId4" imgW="8085552" imgH="356640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68697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闭合电路的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2686980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2686981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 smtClean="0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备用习题</a:t>
              </a:r>
              <a:endParaRPr lang="zh-CN" altLang="en-US" sz="2600" b="1">
                <a:solidFill>
                  <a:srgbClr val="4D4D4D"/>
                </a:solidFill>
                <a:latin typeface="Arial" charset="0"/>
                <a:ea typeface="黑体" pitchFamily="2" charset="-122"/>
              </a:endParaRP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901848"/>
          <a:ext cx="7861300" cy="4813300"/>
        </p:xfrm>
        <a:graphic>
          <a:graphicData uri="http://schemas.openxmlformats.org/presentationml/2006/ole">
            <p:oleObj spid="_x0000_s4381698" name="Document" r:id="rId5" imgW="8076200" imgH="4953225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69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869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869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86978" grpId="0"/>
    </p:bldLst>
  </p:timing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19754" name="Text Box 10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闭合电路的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285992"/>
          <a:ext cx="7861300" cy="1917700"/>
        </p:xfrm>
        <a:graphic>
          <a:graphicData uri="http://schemas.openxmlformats.org/presentationml/2006/ole">
            <p:oleObj spid="_x0000_s4382722" name="Document" r:id="rId4" imgW="8076200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19754" name="Text Box 10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闭合电路的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500174"/>
          <a:ext cx="7861300" cy="5003800"/>
        </p:xfrm>
        <a:graphic>
          <a:graphicData uri="http://schemas.openxmlformats.org/presentationml/2006/ole">
            <p:oleObj spid="_x0000_s4383746" name="Document" r:id="rId4" imgW="8076200" imgH="515159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19754" name="Text Box 10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闭合电路的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785926"/>
          <a:ext cx="7861300" cy="3848100"/>
        </p:xfrm>
        <a:graphic>
          <a:graphicData uri="http://schemas.openxmlformats.org/presentationml/2006/ole">
            <p:oleObj spid="_x0000_s4384770" name="Document" r:id="rId4" imgW="8076200" imgH="396279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66178" name="Text Box 2"/>
          <p:cNvSpPr txBox="1">
            <a:spLocks noChangeArrowheads="1"/>
          </p:cNvSpPr>
          <p:nvPr/>
        </p:nvSpPr>
        <p:spPr bwMode="auto">
          <a:xfrm>
            <a:off x="-3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电源和电流  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电动势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500" y="2146300"/>
          <a:ext cx="7886700" cy="1130300"/>
        </p:xfrm>
        <a:graphic>
          <a:graphicData uri="http://schemas.openxmlformats.org/presentationml/2006/ole">
            <p:oleObj spid="_x0000_s3495938" name="Document" r:id="rId4" imgW="8107853" imgH="118880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19754" name="Text Box 10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闭合电路的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714488"/>
          <a:ext cx="7861300" cy="4038600"/>
        </p:xfrm>
        <a:graphic>
          <a:graphicData uri="http://schemas.openxmlformats.org/presentationml/2006/ole">
            <p:oleObj spid="_x0000_s4385794" name="Document" r:id="rId4" imgW="8076200" imgH="416081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19754" name="Text Box 10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闭合电路的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174772"/>
          <a:ext cx="7861300" cy="5397500"/>
        </p:xfrm>
        <a:graphic>
          <a:graphicData uri="http://schemas.openxmlformats.org/presentationml/2006/ole">
            <p:oleObj spid="_x0000_s4386818" name="Document" r:id="rId4" imgW="8076200" imgH="5547627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68697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闭合电路的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2686980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2686981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 smtClean="0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自我检测</a:t>
              </a:r>
              <a:endParaRPr lang="zh-CN" altLang="en-US" sz="2600" b="1">
                <a:solidFill>
                  <a:srgbClr val="4D4D4D"/>
                </a:solidFill>
                <a:latin typeface="Arial" charset="0"/>
                <a:ea typeface="黑体" pitchFamily="2" charset="-122"/>
              </a:endParaRP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578100"/>
          <a:ext cx="7874000" cy="2692400"/>
        </p:xfrm>
        <a:graphic>
          <a:graphicData uri="http://schemas.openxmlformats.org/presentationml/2006/ole">
            <p:oleObj spid="_x0000_s4041730" name="Document" r:id="rId5" imgW="8085552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69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869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869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86978" grpId="0"/>
    </p:bldLst>
  </p:timing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19754" name="Text Box 10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闭合电路的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578100"/>
          <a:ext cx="7874000" cy="1536700"/>
        </p:xfrm>
        <a:graphic>
          <a:graphicData uri="http://schemas.openxmlformats.org/presentationml/2006/ole">
            <p:oleObj spid="_x0000_s4042754" name="Document" r:id="rId4" imgW="8085552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19754" name="Text Box 10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闭合电路的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000108"/>
          <a:ext cx="7874000" cy="5397500"/>
        </p:xfrm>
        <a:graphic>
          <a:graphicData uri="http://schemas.openxmlformats.org/presentationml/2006/ole">
            <p:oleObj spid="_x0000_s4063234" name="Document" r:id="rId4" imgW="8085552" imgH="5547627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19754" name="Text Box 10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闭合电路的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578100"/>
          <a:ext cx="7874000" cy="1155700"/>
        </p:xfrm>
        <a:graphic>
          <a:graphicData uri="http://schemas.openxmlformats.org/presentationml/2006/ole">
            <p:oleObj spid="_x0000_s4064258" name="Document" r:id="rId4" imgW="8085552" imgH="118916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19754" name="Text Box 10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闭合电路的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449410"/>
          <a:ext cx="7874000" cy="5194300"/>
        </p:xfrm>
        <a:graphic>
          <a:graphicData uri="http://schemas.openxmlformats.org/presentationml/2006/ole">
            <p:oleObj spid="_x0000_s4073474" name="Document" r:id="rId4" imgW="8085552" imgH="534961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19754" name="Text Box 10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闭合电路的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000240"/>
          <a:ext cx="7874000" cy="3073400"/>
        </p:xfrm>
        <a:graphic>
          <a:graphicData uri="http://schemas.openxmlformats.org/presentationml/2006/ole">
            <p:oleObj spid="_x0000_s4074498" name="Document" r:id="rId4" imgW="8085552" imgH="317002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19754" name="Text Box 10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闭合电路的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214422"/>
          <a:ext cx="7874000" cy="5588000"/>
        </p:xfrm>
        <a:graphic>
          <a:graphicData uri="http://schemas.openxmlformats.org/presentationml/2006/ole">
            <p:oleObj spid="_x0000_s4075522" name="Document" r:id="rId4" imgW="8085552" imgH="574600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19754" name="Text Box 10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7.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闭合电路的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643050"/>
          <a:ext cx="7874000" cy="4241800"/>
        </p:xfrm>
        <a:graphic>
          <a:graphicData uri="http://schemas.openxmlformats.org/presentationml/2006/ole">
            <p:oleObj spid="_x0000_s4076546" name="Document" r:id="rId4" imgW="8085552" imgH="435882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66178" name="Text Box 2"/>
          <p:cNvSpPr txBox="1">
            <a:spLocks noChangeArrowheads="1"/>
          </p:cNvSpPr>
          <p:nvPr/>
        </p:nvSpPr>
        <p:spPr bwMode="auto">
          <a:xfrm>
            <a:off x="-3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电源和电流  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电动势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428736"/>
          <a:ext cx="7886700" cy="4432300"/>
        </p:xfrm>
        <a:graphic>
          <a:graphicData uri="http://schemas.openxmlformats.org/presentationml/2006/ole">
            <p:oleObj spid="_x0000_s3496962" name="Document" r:id="rId4" imgW="8101379" imgH="455719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9" descr="全品文教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99298" name="Text Box 2"/>
          <p:cNvSpPr txBox="1">
            <a:spLocks noChangeArrowheads="1"/>
          </p:cNvSpPr>
          <p:nvPr/>
        </p:nvSpPr>
        <p:spPr bwMode="auto">
          <a:xfrm>
            <a:off x="539750" y="2462213"/>
            <a:ext cx="8135938" cy="1698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4400" b="1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 8.</a:t>
            </a:r>
            <a:r>
              <a:rPr lang="zh-CN" altLang="en-US" sz="4400" b="1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多用电表的原理</a:t>
            </a:r>
          </a:p>
          <a:p>
            <a:pPr algn="ctr">
              <a:lnSpc>
                <a:spcPct val="120000"/>
              </a:lnSpc>
            </a:pPr>
            <a:r>
              <a:rPr lang="en-US" altLang="zh-CN" sz="4400" b="1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9.</a:t>
            </a:r>
            <a:r>
              <a:rPr lang="zh-CN" altLang="en-US" sz="4400" b="1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实验：练习使用多用电表</a:t>
            </a:r>
          </a:p>
        </p:txBody>
      </p:sp>
      <p:sp>
        <p:nvSpPr>
          <p:cNvPr id="5" name="Text Box 10"/>
          <p:cNvSpPr txBox="1">
            <a:spLocks noChangeArrowheads="1"/>
          </p:cNvSpPr>
          <p:nvPr/>
        </p:nvSpPr>
        <p:spPr bwMode="auto">
          <a:xfrm>
            <a:off x="0" y="-71462"/>
            <a:ext cx="6192838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多用电表的原理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实验：练习使用多用电表</a:t>
            </a:r>
            <a:endParaRPr lang="en-US" altLang="zh-CN" sz="2600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9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9992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9992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999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99298" grpId="0"/>
      <p:bldP spid="5" grpId="0"/>
    </p:bldLst>
  </p:timing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3169283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3169284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3169285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教学目标</a:t>
              </a:r>
            </a:p>
          </p:txBody>
        </p:sp>
      </p:grpSp>
      <p:sp>
        <p:nvSpPr>
          <p:cNvPr id="7" name="Text Box 10"/>
          <p:cNvSpPr txBox="1">
            <a:spLocks noChangeArrowheads="1"/>
          </p:cNvSpPr>
          <p:nvPr/>
        </p:nvSpPr>
        <p:spPr bwMode="auto">
          <a:xfrm>
            <a:off x="0" y="-71462"/>
            <a:ext cx="6192838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多用电表的原理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实验：练习使用多用电表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教学目标</a:t>
            </a:r>
            <a:endParaRPr lang="en-US" altLang="zh-CN" sz="2600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578100"/>
          <a:ext cx="7861300" cy="1536700"/>
        </p:xfrm>
        <a:graphic>
          <a:graphicData uri="http://schemas.openxmlformats.org/presentationml/2006/ole">
            <p:oleObj spid="_x0000_s4330497" name="Document" r:id="rId5" imgW="8076200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9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169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3170307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3170308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3170309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重点难点</a:t>
              </a:r>
            </a:p>
          </p:txBody>
        </p:sp>
      </p:grpSp>
      <p:sp>
        <p:nvSpPr>
          <p:cNvPr id="7" name="Text Box 10"/>
          <p:cNvSpPr txBox="1">
            <a:spLocks noChangeArrowheads="1"/>
          </p:cNvSpPr>
          <p:nvPr/>
        </p:nvSpPr>
        <p:spPr bwMode="auto">
          <a:xfrm>
            <a:off x="0" y="-71462"/>
            <a:ext cx="6192838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多用电表的原理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实验：练习使用多用电表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重点难点</a:t>
            </a:r>
            <a:endParaRPr lang="en-US" altLang="zh-CN" sz="2600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578100"/>
          <a:ext cx="7861300" cy="1536700"/>
        </p:xfrm>
        <a:graphic>
          <a:graphicData uri="http://schemas.openxmlformats.org/presentationml/2006/ole">
            <p:oleObj spid="_x0000_s4329473" name="Document" r:id="rId5" imgW="8076200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0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170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3171331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3171332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3171333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教学建议</a:t>
              </a:r>
            </a:p>
          </p:txBody>
        </p:sp>
      </p:grpSp>
      <p:sp>
        <p:nvSpPr>
          <p:cNvPr id="7" name="Text Box 10"/>
          <p:cNvSpPr txBox="1">
            <a:spLocks noChangeArrowheads="1"/>
          </p:cNvSpPr>
          <p:nvPr/>
        </p:nvSpPr>
        <p:spPr bwMode="auto">
          <a:xfrm>
            <a:off x="0" y="-71462"/>
            <a:ext cx="6192838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多用电表的原理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实验：练习使用多用电表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教学建议</a:t>
            </a:r>
            <a:endParaRPr lang="en-US" altLang="zh-CN" sz="2600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143116"/>
          <a:ext cx="7861300" cy="2692400"/>
        </p:xfrm>
        <a:graphic>
          <a:graphicData uri="http://schemas.openxmlformats.org/presentationml/2006/ole">
            <p:oleObj spid="_x0000_s4328449" name="Document" r:id="rId5" imgW="8076200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1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171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3172355" name="Group 3"/>
          <p:cNvGrpSpPr>
            <a:grpSpLocks/>
          </p:cNvGrpSpPr>
          <p:nvPr/>
        </p:nvGrpSpPr>
        <p:grpSpPr bwMode="auto">
          <a:xfrm>
            <a:off x="322263" y="1268413"/>
            <a:ext cx="2305050" cy="527050"/>
            <a:chOff x="203" y="830"/>
            <a:chExt cx="1452" cy="332"/>
          </a:xfrm>
        </p:grpSpPr>
        <p:pic>
          <p:nvPicPr>
            <p:cNvPr id="3172356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3172357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新课导入</a:t>
              </a:r>
            </a:p>
          </p:txBody>
        </p:sp>
      </p:grpSp>
      <p:sp>
        <p:nvSpPr>
          <p:cNvPr id="7" name="Text Box 10"/>
          <p:cNvSpPr txBox="1">
            <a:spLocks noChangeArrowheads="1"/>
          </p:cNvSpPr>
          <p:nvPr/>
        </p:nvSpPr>
        <p:spPr bwMode="auto">
          <a:xfrm>
            <a:off x="0" y="-71462"/>
            <a:ext cx="6192838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多用电表的原理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实验：练习使用多用电表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新课导入</a:t>
            </a:r>
            <a:endParaRPr lang="en-US" altLang="zh-CN" sz="2600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071678"/>
          <a:ext cx="7861300" cy="3467100"/>
        </p:xfrm>
        <a:graphic>
          <a:graphicData uri="http://schemas.openxmlformats.org/presentationml/2006/ole">
            <p:oleObj spid="_x0000_s4327425" name="Document" r:id="rId5" imgW="8076200" imgH="356640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2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172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10"/>
          <p:cNvSpPr txBox="1">
            <a:spLocks noChangeArrowheads="1"/>
          </p:cNvSpPr>
          <p:nvPr/>
        </p:nvSpPr>
        <p:spPr bwMode="auto">
          <a:xfrm>
            <a:off x="0" y="-71462"/>
            <a:ext cx="6192838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多用电表的原理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实验：练习使用多用电表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新课导入</a:t>
            </a:r>
            <a:endParaRPr lang="en-US" altLang="zh-CN" sz="2600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857364"/>
          <a:ext cx="7861300" cy="3467100"/>
        </p:xfrm>
        <a:graphic>
          <a:graphicData uri="http://schemas.openxmlformats.org/presentationml/2006/ole">
            <p:oleObj spid="_x0000_s4326401" name="Document" r:id="rId4" imgW="8076200" imgH="356640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3000323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3000324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3000325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学习互动</a:t>
              </a:r>
            </a:p>
          </p:txBody>
        </p:sp>
      </p:grpSp>
      <p:sp>
        <p:nvSpPr>
          <p:cNvPr id="7" name="Text Box 10"/>
          <p:cNvSpPr txBox="1">
            <a:spLocks noChangeArrowheads="1"/>
          </p:cNvSpPr>
          <p:nvPr/>
        </p:nvSpPr>
        <p:spPr bwMode="auto">
          <a:xfrm>
            <a:off x="0" y="-71462"/>
            <a:ext cx="6192838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多用电表的原理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实验：练习使用多用电表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en-US" altLang="zh-CN" sz="2600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578100"/>
          <a:ext cx="7861300" cy="2311400"/>
        </p:xfrm>
        <a:graphic>
          <a:graphicData uri="http://schemas.openxmlformats.org/presentationml/2006/ole">
            <p:oleObj spid="_x0000_s3936257" name="Document" r:id="rId5" imgW="8076200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0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000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10"/>
          <p:cNvSpPr txBox="1">
            <a:spLocks noChangeArrowheads="1"/>
          </p:cNvSpPr>
          <p:nvPr/>
        </p:nvSpPr>
        <p:spPr bwMode="auto">
          <a:xfrm>
            <a:off x="0" y="-71462"/>
            <a:ext cx="6192838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多用电表的原理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实验：练习使用多用电表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en-US" altLang="zh-CN" sz="2600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142984"/>
          <a:ext cx="7848600" cy="5588000"/>
        </p:xfrm>
        <a:graphic>
          <a:graphicData uri="http://schemas.openxmlformats.org/presentationml/2006/ole">
            <p:oleObj spid="_x0000_s3935233" name="Document" r:id="rId4" imgW="8066488" imgH="5746000" progId="Word.Document.8">
              <p:embed/>
            </p:oleObj>
          </a:graphicData>
        </a:graphic>
      </p:graphicFrame>
      <p:sp>
        <p:nvSpPr>
          <p:cNvPr id="10" name="矩形 9"/>
          <p:cNvSpPr/>
          <p:nvPr/>
        </p:nvSpPr>
        <p:spPr>
          <a:xfrm>
            <a:off x="3071802" y="1428736"/>
            <a:ext cx="295465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闭合电路的欧姆定律</a:t>
            </a:r>
            <a:endParaRPr lang="zh-CN" altLang="en-US" b="1">
              <a:solidFill>
                <a:srgbClr val="C00000"/>
              </a:solidFill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10"/>
          <p:cNvSpPr txBox="1">
            <a:spLocks noChangeArrowheads="1"/>
          </p:cNvSpPr>
          <p:nvPr/>
        </p:nvSpPr>
        <p:spPr bwMode="auto">
          <a:xfrm>
            <a:off x="0" y="-71462"/>
            <a:ext cx="6192838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多用电表的原理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实验：练习使用多用电表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en-US" altLang="zh-CN" sz="2600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578100"/>
          <a:ext cx="7861300" cy="1536700"/>
        </p:xfrm>
        <a:graphic>
          <a:graphicData uri="http://schemas.openxmlformats.org/presentationml/2006/ole">
            <p:oleObj spid="_x0000_s4083714" name="Document" r:id="rId4" imgW="8076200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10"/>
          <p:cNvSpPr txBox="1">
            <a:spLocks noChangeArrowheads="1"/>
          </p:cNvSpPr>
          <p:nvPr/>
        </p:nvSpPr>
        <p:spPr bwMode="auto">
          <a:xfrm>
            <a:off x="0" y="-71462"/>
            <a:ext cx="6192838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多用电表的原理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实验：练习使用多用电表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en-US" altLang="zh-CN" sz="2600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578100"/>
          <a:ext cx="7861300" cy="1536700"/>
        </p:xfrm>
        <a:graphic>
          <a:graphicData uri="http://schemas.openxmlformats.org/presentationml/2006/ole">
            <p:oleObj spid="_x0000_s4084738" name="Document" r:id="rId4" imgW="8076200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9" descr="全品文教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298311" name="TextBox 7"/>
          <p:cNvSpPr txBox="1">
            <a:spLocks noChangeArrowheads="1"/>
          </p:cNvSpPr>
          <p:nvPr/>
        </p:nvSpPr>
        <p:spPr bwMode="auto">
          <a:xfrm>
            <a:off x="1116013" y="3308350"/>
            <a:ext cx="7127875" cy="3046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/>
            <a:r>
              <a:rPr lang="en-US" altLang="zh-CN" b="1">
                <a:solidFill>
                  <a:srgbClr val="800080"/>
                </a:solidFill>
                <a:hlinkClick r:id="rId3" action="ppaction://hlinksldjump"/>
              </a:rPr>
              <a:t>1.  </a:t>
            </a:r>
            <a:r>
              <a:rPr lang="zh-CN" altLang="en-US" b="1">
                <a:solidFill>
                  <a:srgbClr val="800080"/>
                </a:solidFill>
                <a:hlinkClick r:id="rId3" action="ppaction://hlinksldjump"/>
              </a:rPr>
              <a:t>电源和电流</a:t>
            </a:r>
            <a:r>
              <a:rPr lang="zh-CN" altLang="en-US" b="1">
                <a:solidFill>
                  <a:srgbClr val="800080"/>
                </a:solidFill>
                <a:hlinkClick r:id="rId3" action="ppaction://hlinksldjump"/>
              </a:rPr>
              <a:t>　</a:t>
            </a:r>
          </a:p>
          <a:p>
            <a:pPr marL="342900" indent="-342900"/>
            <a:r>
              <a:rPr lang="en-US" altLang="zh-CN" b="1" smtClean="0">
                <a:solidFill>
                  <a:srgbClr val="800080"/>
                </a:solidFill>
                <a:hlinkClick r:id="rId3" action="ppaction://hlinksldjump"/>
              </a:rPr>
              <a:t>2.  </a:t>
            </a:r>
            <a:r>
              <a:rPr lang="zh-CN" altLang="en-US" b="1" smtClean="0">
                <a:solidFill>
                  <a:srgbClr val="800080"/>
                </a:solidFill>
                <a:hlinkClick r:id="rId3" action="ppaction://hlinksldjump"/>
              </a:rPr>
              <a:t>电动势</a:t>
            </a:r>
            <a:endParaRPr lang="zh-CN" altLang="en-US" b="1" smtClean="0">
              <a:solidFill>
                <a:srgbClr val="800080"/>
              </a:solidFill>
              <a:hlinkClick r:id="rId3" action="ppaction://hlinksldjump"/>
            </a:endParaRPr>
          </a:p>
          <a:p>
            <a:pPr marL="342900" indent="-342900"/>
            <a:r>
              <a:rPr lang="en-US" altLang="zh-CN" b="1" smtClean="0">
                <a:solidFill>
                  <a:srgbClr val="800080"/>
                </a:solidFill>
                <a:hlinkClick r:id="rId4" action="ppaction://hlinksldjump"/>
              </a:rPr>
              <a:t>3.  </a:t>
            </a:r>
            <a:r>
              <a:rPr lang="zh-CN" altLang="en-US" b="1" smtClean="0">
                <a:solidFill>
                  <a:srgbClr val="800080"/>
                </a:solidFill>
                <a:hlinkClick r:id="rId4" action="ppaction://hlinksldjump"/>
              </a:rPr>
              <a:t>欧姆定律</a:t>
            </a:r>
            <a:endParaRPr lang="en-US" altLang="zh-CN" b="1" smtClean="0">
              <a:solidFill>
                <a:srgbClr val="800080"/>
              </a:solidFill>
            </a:endParaRPr>
          </a:p>
          <a:p>
            <a:pPr marL="342900" indent="-342900"/>
            <a:r>
              <a:rPr lang="en-US" altLang="zh-CN" b="1" smtClean="0">
                <a:solidFill>
                  <a:srgbClr val="800080"/>
                </a:solidFill>
                <a:hlinkClick r:id="rId5" action="ppaction://hlinksldjump"/>
              </a:rPr>
              <a:t>4.  </a:t>
            </a:r>
            <a:r>
              <a:rPr lang="zh-CN" altLang="en-US" b="1" smtClean="0">
                <a:solidFill>
                  <a:srgbClr val="800080"/>
                </a:solidFill>
                <a:hlinkClick r:id="rId5" action="ppaction://hlinksldjump"/>
              </a:rPr>
              <a:t>串联电路和并联电路</a:t>
            </a:r>
            <a:endParaRPr lang="zh-CN" altLang="en-US" b="1" smtClean="0">
              <a:solidFill>
                <a:srgbClr val="800080"/>
              </a:solidFill>
              <a:hlinkClick r:id="rId6" action="ppaction://hlinksldjump"/>
            </a:endParaRPr>
          </a:p>
          <a:p>
            <a:pPr marL="342900" indent="-342900"/>
            <a:r>
              <a:rPr lang="zh-CN" altLang="en-US" b="1" smtClean="0">
                <a:solidFill>
                  <a:schemeClr val="hlink"/>
                </a:solidFill>
                <a:hlinkClick r:id="rId7" action="ppaction://hlinksldjump"/>
              </a:rPr>
              <a:t>►</a:t>
            </a:r>
            <a:r>
              <a:rPr lang="zh-CN" altLang="en-US" b="1" smtClean="0">
                <a:hlinkClick r:id="rId7" action="ppaction://hlinksldjump"/>
              </a:rPr>
              <a:t> </a:t>
            </a:r>
            <a:r>
              <a:rPr lang="zh-CN" altLang="en-US" b="1" u="sng">
                <a:solidFill>
                  <a:schemeClr val="hlink"/>
                </a:solidFill>
                <a:hlinkClick r:id="rId7" action="ppaction://hlinksldjump"/>
              </a:rPr>
              <a:t>实验：描述小灯泡的伏安特性曲线</a:t>
            </a:r>
            <a:endParaRPr lang="zh-CN" altLang="en-US" b="1" u="sng">
              <a:solidFill>
                <a:schemeClr val="hlink"/>
              </a:solidFill>
            </a:endParaRPr>
          </a:p>
          <a:p>
            <a:pPr marL="342900" indent="-342900"/>
            <a:r>
              <a:rPr lang="en-US" altLang="zh-CN" b="1" u="sng" smtClean="0">
                <a:solidFill>
                  <a:schemeClr val="hlink"/>
                </a:solidFill>
                <a:hlinkClick r:id="rId8" action="ppaction://hlinksldjump"/>
              </a:rPr>
              <a:t>5.  </a:t>
            </a:r>
            <a:r>
              <a:rPr lang="zh-CN" altLang="en-US" b="1" u="sng" smtClean="0">
                <a:solidFill>
                  <a:schemeClr val="hlink"/>
                </a:solidFill>
                <a:hlinkClick r:id="rId8" action="ppaction://hlinksldjump"/>
              </a:rPr>
              <a:t>焦耳定律</a:t>
            </a:r>
            <a:endParaRPr lang="zh-CN" altLang="en-US" b="1" u="sng">
              <a:solidFill>
                <a:schemeClr val="hlink"/>
              </a:solidFill>
            </a:endParaRPr>
          </a:p>
          <a:p>
            <a:pPr marL="342900" indent="-342900"/>
            <a:r>
              <a:rPr lang="en-US" altLang="zh-CN" b="1" u="sng">
                <a:solidFill>
                  <a:schemeClr val="hlink"/>
                </a:solidFill>
                <a:hlinkClick r:id="rId9" action="ppaction://hlinksldjump"/>
              </a:rPr>
              <a:t>6.  </a:t>
            </a:r>
            <a:r>
              <a:rPr lang="zh-CN" altLang="en-US" b="1" u="sng">
                <a:solidFill>
                  <a:schemeClr val="hlink"/>
                </a:solidFill>
                <a:hlinkClick r:id="rId9" action="ppaction://hlinksldjump"/>
              </a:rPr>
              <a:t>导体的电阻</a:t>
            </a:r>
            <a:r>
              <a:rPr lang="zh-CN" altLang="en-US">
                <a:hlinkClick r:id="rId9" action="ppaction://hlinksldjump"/>
              </a:rPr>
              <a:t> </a:t>
            </a:r>
            <a:endParaRPr lang="zh-CN" altLang="en-US">
              <a:hlinkClick r:id="rId10" action="ppaction://hlinksldjump"/>
            </a:endParaRPr>
          </a:p>
          <a:p>
            <a:pPr marL="342900" indent="-342900"/>
            <a:r>
              <a:rPr lang="zh-CN" altLang="en-US" b="1">
                <a:solidFill>
                  <a:schemeClr val="hlink"/>
                </a:solidFill>
                <a:hlinkClick r:id="rId10" action="ppaction://hlinksldjump"/>
              </a:rPr>
              <a:t>►</a:t>
            </a:r>
            <a:r>
              <a:rPr lang="zh-CN" altLang="en-US" b="1">
                <a:hlinkClick r:id="rId10" action="ppaction://hlinksldjump"/>
              </a:rPr>
              <a:t> </a:t>
            </a:r>
            <a:r>
              <a:rPr lang="zh-CN" altLang="en-US" b="1">
                <a:solidFill>
                  <a:srgbClr val="800080"/>
                </a:solidFill>
                <a:hlinkClick r:id="rId10" action="ppaction://hlinksldjump"/>
              </a:rPr>
              <a:t>实验：测定金属的电阻率</a:t>
            </a:r>
            <a:endParaRPr lang="zh-CN" altLang="en-US" b="1">
              <a:solidFill>
                <a:srgbClr val="800080"/>
              </a:solidFill>
            </a:endParaRPr>
          </a:p>
        </p:txBody>
      </p:sp>
      <p:pic>
        <p:nvPicPr>
          <p:cNvPr id="3298312" name="TextBox 8"/>
          <p:cNvPicPr>
            <a:picLocks noChangeArrowheads="1"/>
          </p:cNvPicPr>
          <p:nvPr/>
        </p:nvPicPr>
        <p:blipFill>
          <a:blip r:embed="rId11"/>
          <a:srcRect/>
          <a:stretch>
            <a:fillRect/>
          </a:stretch>
        </p:blipFill>
        <p:spPr bwMode="auto">
          <a:xfrm>
            <a:off x="1395413" y="2341563"/>
            <a:ext cx="2238375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3298313" name="直接连接符 9"/>
          <p:cNvCxnSpPr>
            <a:cxnSpLocks noChangeShapeType="1"/>
          </p:cNvCxnSpPr>
          <p:nvPr/>
        </p:nvCxnSpPr>
        <p:spPr bwMode="auto">
          <a:xfrm>
            <a:off x="1187450" y="3068638"/>
            <a:ext cx="7056438" cy="34925"/>
          </a:xfrm>
          <a:prstGeom prst="line">
            <a:avLst/>
          </a:prstGeom>
          <a:noFill/>
          <a:ln w="25400">
            <a:solidFill>
              <a:srgbClr val="F79646"/>
            </a:solidFill>
            <a:round/>
            <a:headEnd/>
            <a:tailEnd/>
          </a:ln>
          <a:effectLst>
            <a:outerShdw dist="20000" dir="5400000" algn="ctr" rotWithShape="0">
              <a:srgbClr val="000000">
                <a:alpha val="37000"/>
              </a:srgbClr>
            </a:outerShdw>
          </a:effectLst>
        </p:spPr>
      </p:cxnSp>
      <p:sp>
        <p:nvSpPr>
          <p:cNvPr id="3298314" name="Text Box 6"/>
          <p:cNvSpPr txBox="1">
            <a:spLocks noChangeArrowheads="1"/>
          </p:cNvSpPr>
          <p:nvPr/>
        </p:nvSpPr>
        <p:spPr bwMode="auto">
          <a:xfrm>
            <a:off x="611188" y="1341438"/>
            <a:ext cx="8135937" cy="823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lnSpc>
                <a:spcPct val="120000"/>
              </a:lnSpc>
              <a:buFont typeface="Arial" charset="0"/>
              <a:buNone/>
            </a:pPr>
            <a:r>
              <a:rPr lang="zh-CN" altLang="en-US" sz="4000" b="1">
                <a:solidFill>
                  <a:srgbClr val="0099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　第二章　恒定电流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8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2983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2983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298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8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32983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32983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3298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8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250"/>
                                        <p:tgtEl>
                                          <p:spTgt spid="3298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8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250"/>
                                        <p:tgtEl>
                                          <p:spTgt spid="3298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98311" grpId="0" autoUpdateAnimBg="0"/>
      <p:bldP spid="3298314" grpId="0" autoUpdateAnimBg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66178" name="Text Box 2"/>
          <p:cNvSpPr txBox="1">
            <a:spLocks noChangeArrowheads="1"/>
          </p:cNvSpPr>
          <p:nvPr/>
        </p:nvSpPr>
        <p:spPr bwMode="auto">
          <a:xfrm>
            <a:off x="-3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电源和电流  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电动势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857364"/>
          <a:ext cx="7886700" cy="3467100"/>
        </p:xfrm>
        <a:graphic>
          <a:graphicData uri="http://schemas.openxmlformats.org/presentationml/2006/ole">
            <p:oleObj spid="_x0000_s3497986" name="Document" r:id="rId4" imgW="8101379" imgH="356640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10"/>
          <p:cNvSpPr txBox="1">
            <a:spLocks noChangeArrowheads="1"/>
          </p:cNvSpPr>
          <p:nvPr/>
        </p:nvSpPr>
        <p:spPr bwMode="auto">
          <a:xfrm>
            <a:off x="0" y="-71462"/>
            <a:ext cx="6192838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多用电表的原理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实验：练习使用多用电表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en-US" altLang="zh-CN" sz="2600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928802"/>
          <a:ext cx="7861300" cy="3467100"/>
        </p:xfrm>
        <a:graphic>
          <a:graphicData uri="http://schemas.openxmlformats.org/presentationml/2006/ole">
            <p:oleObj spid="_x0000_s4085762" name="Document" r:id="rId4" imgW="8076200" imgH="356640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10"/>
          <p:cNvSpPr txBox="1">
            <a:spLocks noChangeArrowheads="1"/>
          </p:cNvSpPr>
          <p:nvPr/>
        </p:nvSpPr>
        <p:spPr bwMode="auto">
          <a:xfrm>
            <a:off x="0" y="-71462"/>
            <a:ext cx="6192838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多用电表的原理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实验：练习使用多用电表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en-US" altLang="zh-CN" sz="2600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070100"/>
          <a:ext cx="7962900" cy="3073400"/>
        </p:xfrm>
        <a:graphic>
          <a:graphicData uri="http://schemas.openxmlformats.org/presentationml/2006/ole">
            <p:oleObj spid="_x0000_s4086786" name="Document" r:id="rId4" imgW="8189144" imgH="317002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10"/>
          <p:cNvSpPr txBox="1">
            <a:spLocks noChangeArrowheads="1"/>
          </p:cNvSpPr>
          <p:nvPr/>
        </p:nvSpPr>
        <p:spPr bwMode="auto">
          <a:xfrm>
            <a:off x="0" y="-71462"/>
            <a:ext cx="6192838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多用电表的原理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实验：练习使用多用电表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en-US" altLang="zh-CN" sz="2600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2214554"/>
          <a:ext cx="8001000" cy="1917700"/>
        </p:xfrm>
        <a:graphic>
          <a:graphicData uri="http://schemas.openxmlformats.org/presentationml/2006/ole">
            <p:oleObj spid="_x0000_s4087810" name="Document" r:id="rId4" imgW="8228351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10"/>
          <p:cNvSpPr txBox="1">
            <a:spLocks noChangeArrowheads="1"/>
          </p:cNvSpPr>
          <p:nvPr/>
        </p:nvSpPr>
        <p:spPr bwMode="auto">
          <a:xfrm>
            <a:off x="0" y="-71462"/>
            <a:ext cx="6192838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多用电表的原理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实验：练习使用多用电表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en-US" altLang="zh-CN" sz="2600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214422"/>
          <a:ext cx="7861300" cy="5588000"/>
        </p:xfrm>
        <a:graphic>
          <a:graphicData uri="http://schemas.openxmlformats.org/presentationml/2006/ole">
            <p:oleObj spid="_x0000_s4088834" name="Document" r:id="rId4" imgW="8076200" imgH="574600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10"/>
          <p:cNvSpPr txBox="1">
            <a:spLocks noChangeArrowheads="1"/>
          </p:cNvSpPr>
          <p:nvPr/>
        </p:nvSpPr>
        <p:spPr bwMode="auto">
          <a:xfrm>
            <a:off x="0" y="-71462"/>
            <a:ext cx="6192838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多用电表的原理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实验：练习使用多用电表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en-US" altLang="zh-CN" sz="2600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500174"/>
          <a:ext cx="7861300" cy="4622800"/>
        </p:xfrm>
        <a:graphic>
          <a:graphicData uri="http://schemas.openxmlformats.org/presentationml/2006/ole">
            <p:oleObj spid="_x0000_s4089858" name="Document" r:id="rId4" imgW="8076200" imgH="47552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10"/>
          <p:cNvSpPr txBox="1">
            <a:spLocks noChangeArrowheads="1"/>
          </p:cNvSpPr>
          <p:nvPr/>
        </p:nvSpPr>
        <p:spPr bwMode="auto">
          <a:xfrm>
            <a:off x="0" y="-71462"/>
            <a:ext cx="6192838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多用电表的原理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实验：练习使用多用电表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en-US" altLang="zh-CN" sz="2600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714488"/>
          <a:ext cx="7861300" cy="4241800"/>
        </p:xfrm>
        <a:graphic>
          <a:graphicData uri="http://schemas.openxmlformats.org/presentationml/2006/ole">
            <p:oleObj spid="_x0000_s4090882" name="Document" r:id="rId4" imgW="8076200" imgH="4358824" progId="Word.Document.8">
              <p:embed/>
            </p:oleObj>
          </a:graphicData>
        </a:graphic>
      </p:graphicFrame>
      <p:sp>
        <p:nvSpPr>
          <p:cNvPr id="5" name="矩形 4"/>
          <p:cNvSpPr/>
          <p:nvPr/>
        </p:nvSpPr>
        <p:spPr>
          <a:xfrm>
            <a:off x="3286116" y="2357430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机械调零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4214810" y="3538839"/>
            <a:ext cx="110959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“×10”</a:t>
            </a:r>
            <a:endParaRPr lang="zh-CN" altLang="en-US" b="1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857224" y="4286256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调零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643306" y="5467665"/>
            <a:ext cx="126188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“OFF</a:t>
            </a:r>
            <a:r>
              <a:rPr lang="zh-CN" altLang="en-US" b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”</a:t>
            </a:r>
            <a:endParaRPr lang="zh-CN" altLang="en-US" b="1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9" grpId="0"/>
      <p:bldP spid="10" grpId="0"/>
    </p:bldLst>
  </p:timing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10"/>
          <p:cNvSpPr txBox="1">
            <a:spLocks noChangeArrowheads="1"/>
          </p:cNvSpPr>
          <p:nvPr/>
        </p:nvSpPr>
        <p:spPr bwMode="auto">
          <a:xfrm>
            <a:off x="0" y="-71462"/>
            <a:ext cx="6192838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多用电表的原理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实验：练习使用多用电表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en-US" altLang="zh-CN" sz="2600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1498600"/>
          <a:ext cx="7848600" cy="5003800"/>
        </p:xfrm>
        <a:graphic>
          <a:graphicData uri="http://schemas.openxmlformats.org/presentationml/2006/ole">
            <p:oleObj spid="_x0000_s4091906" name="Document" r:id="rId4" imgW="8066488" imgH="5151599" progId="Word.Document.8">
              <p:embed/>
            </p:oleObj>
          </a:graphicData>
        </a:graphic>
      </p:graphicFrame>
      <p:sp>
        <p:nvSpPr>
          <p:cNvPr id="5" name="矩形 4"/>
          <p:cNvSpPr/>
          <p:nvPr/>
        </p:nvSpPr>
        <p:spPr>
          <a:xfrm>
            <a:off x="785786" y="2571744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很小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3714744" y="2928934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很大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642910" y="3714752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单向导电性</a:t>
            </a:r>
            <a:endParaRPr lang="zh-CN" altLang="en-US" b="1">
              <a:solidFill>
                <a:srgbClr val="C00000"/>
              </a:solidFill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/>
    </p:bldLst>
  </p:timing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10"/>
          <p:cNvSpPr txBox="1">
            <a:spLocks noChangeArrowheads="1"/>
          </p:cNvSpPr>
          <p:nvPr/>
        </p:nvSpPr>
        <p:spPr bwMode="auto">
          <a:xfrm>
            <a:off x="0" y="-71462"/>
            <a:ext cx="6192838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多用电表的原理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实验：练习使用多用电表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en-US" altLang="zh-CN" sz="2600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578100"/>
          <a:ext cx="7861300" cy="1155700"/>
        </p:xfrm>
        <a:graphic>
          <a:graphicData uri="http://schemas.openxmlformats.org/presentationml/2006/ole">
            <p:oleObj spid="_x0000_s4092930" name="Document" r:id="rId4" imgW="8076200" imgH="118916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10"/>
          <p:cNvSpPr txBox="1">
            <a:spLocks noChangeArrowheads="1"/>
          </p:cNvSpPr>
          <p:nvPr/>
        </p:nvSpPr>
        <p:spPr bwMode="auto">
          <a:xfrm>
            <a:off x="0" y="-71462"/>
            <a:ext cx="6192838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多用电表的原理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实验：练习使用多用电表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en-US" altLang="zh-CN" sz="2600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714488"/>
          <a:ext cx="7861300" cy="4241800"/>
        </p:xfrm>
        <a:graphic>
          <a:graphicData uri="http://schemas.openxmlformats.org/presentationml/2006/ole">
            <p:oleObj spid="_x0000_s4093954" name="Document" r:id="rId4" imgW="8076200" imgH="435882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10"/>
          <p:cNvSpPr txBox="1">
            <a:spLocks noChangeArrowheads="1"/>
          </p:cNvSpPr>
          <p:nvPr/>
        </p:nvSpPr>
        <p:spPr bwMode="auto">
          <a:xfrm>
            <a:off x="0" y="-71462"/>
            <a:ext cx="6192838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多用电表的原理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实验：练习使用多用电表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en-US" altLang="zh-CN" sz="2600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357298"/>
          <a:ext cx="7861300" cy="5397500"/>
        </p:xfrm>
        <a:graphic>
          <a:graphicData uri="http://schemas.openxmlformats.org/presentationml/2006/ole">
            <p:oleObj spid="_x0000_s4094978" name="Document" r:id="rId4" imgW="8076200" imgH="5547627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66178" name="Text Box 2"/>
          <p:cNvSpPr txBox="1">
            <a:spLocks noChangeArrowheads="1"/>
          </p:cNvSpPr>
          <p:nvPr/>
        </p:nvSpPr>
        <p:spPr bwMode="auto">
          <a:xfrm>
            <a:off x="-3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电源和电流  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电动势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68325" y="1143000"/>
          <a:ext cx="7894638" cy="5003800"/>
        </p:xfrm>
        <a:graphic>
          <a:graphicData uri="http://schemas.openxmlformats.org/presentationml/2006/ole">
            <p:oleObj spid="_x0000_s3499010" name="Document" r:id="rId4" imgW="8108280" imgH="515124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10"/>
          <p:cNvSpPr txBox="1">
            <a:spLocks noChangeArrowheads="1"/>
          </p:cNvSpPr>
          <p:nvPr/>
        </p:nvSpPr>
        <p:spPr bwMode="auto">
          <a:xfrm>
            <a:off x="0" y="-71462"/>
            <a:ext cx="6192838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多用电表的原理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实验：练习使用多用电表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en-US" altLang="zh-CN" sz="2600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286000"/>
          <a:ext cx="7848600" cy="2311400"/>
        </p:xfrm>
        <a:graphic>
          <a:graphicData uri="http://schemas.openxmlformats.org/presentationml/2006/ole">
            <p:oleObj spid="_x0000_s4098050" name="Document" r:id="rId4" imgW="8066488" imgH="237832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10"/>
          <p:cNvSpPr txBox="1">
            <a:spLocks noChangeArrowheads="1"/>
          </p:cNvSpPr>
          <p:nvPr/>
        </p:nvSpPr>
        <p:spPr bwMode="auto">
          <a:xfrm>
            <a:off x="0" y="-71462"/>
            <a:ext cx="6192838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多用电表的原理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实验：练习使用多用电表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en-US" altLang="zh-CN" sz="2600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000240"/>
          <a:ext cx="7861300" cy="3073400"/>
        </p:xfrm>
        <a:graphic>
          <a:graphicData uri="http://schemas.openxmlformats.org/presentationml/2006/ole">
            <p:oleObj spid="_x0000_s4099074" name="Document" r:id="rId4" imgW="8076200" imgH="317002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10"/>
          <p:cNvSpPr txBox="1">
            <a:spLocks noChangeArrowheads="1"/>
          </p:cNvSpPr>
          <p:nvPr/>
        </p:nvSpPr>
        <p:spPr bwMode="auto">
          <a:xfrm>
            <a:off x="0" y="-71462"/>
            <a:ext cx="6192838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多用电表的原理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实验：练习使用多用电表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en-US" altLang="zh-CN" sz="2600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377972"/>
          <a:ext cx="7861300" cy="5194300"/>
        </p:xfrm>
        <a:graphic>
          <a:graphicData uri="http://schemas.openxmlformats.org/presentationml/2006/ole">
            <p:oleObj spid="_x0000_s4100098" name="Document" r:id="rId4" imgW="8076200" imgH="534961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10"/>
          <p:cNvSpPr txBox="1">
            <a:spLocks noChangeArrowheads="1"/>
          </p:cNvSpPr>
          <p:nvPr/>
        </p:nvSpPr>
        <p:spPr bwMode="auto">
          <a:xfrm>
            <a:off x="0" y="-71462"/>
            <a:ext cx="6192838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多用电表的原理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实验：练习使用多用电表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en-US" altLang="zh-CN" sz="2600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142984"/>
          <a:ext cx="7861300" cy="5397500"/>
        </p:xfrm>
        <a:graphic>
          <a:graphicData uri="http://schemas.openxmlformats.org/presentationml/2006/ole">
            <p:oleObj spid="_x0000_s4101122" name="Document" r:id="rId4" imgW="8076200" imgH="5547627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10"/>
          <p:cNvSpPr txBox="1">
            <a:spLocks noChangeArrowheads="1"/>
          </p:cNvSpPr>
          <p:nvPr/>
        </p:nvSpPr>
        <p:spPr bwMode="auto">
          <a:xfrm>
            <a:off x="0" y="-71462"/>
            <a:ext cx="6192838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多用电表的原理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实验：练习使用多用电表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en-US" altLang="zh-CN" sz="2600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857364"/>
          <a:ext cx="7861300" cy="3467100"/>
        </p:xfrm>
        <a:graphic>
          <a:graphicData uri="http://schemas.openxmlformats.org/presentationml/2006/ole">
            <p:oleObj spid="_x0000_s4102146" name="Document" r:id="rId4" imgW="8076200" imgH="356640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10"/>
          <p:cNvSpPr txBox="1">
            <a:spLocks noChangeArrowheads="1"/>
          </p:cNvSpPr>
          <p:nvPr/>
        </p:nvSpPr>
        <p:spPr bwMode="auto">
          <a:xfrm>
            <a:off x="0" y="-71462"/>
            <a:ext cx="6192838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多用电表的原理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实验：练习使用多用电表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en-US" altLang="zh-CN" sz="2600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578100"/>
          <a:ext cx="7861300" cy="1155700"/>
        </p:xfrm>
        <a:graphic>
          <a:graphicData uri="http://schemas.openxmlformats.org/presentationml/2006/ole">
            <p:oleObj spid="_x0000_s4096002" name="Document" r:id="rId4" imgW="8076200" imgH="118916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10"/>
          <p:cNvSpPr txBox="1">
            <a:spLocks noChangeArrowheads="1"/>
          </p:cNvSpPr>
          <p:nvPr/>
        </p:nvSpPr>
        <p:spPr bwMode="auto">
          <a:xfrm>
            <a:off x="0" y="-71462"/>
            <a:ext cx="6192838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多用电表的原理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实验：练习使用多用电表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en-US" altLang="zh-CN" sz="2600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649430"/>
          <a:ext cx="7861300" cy="4279900"/>
        </p:xfrm>
        <a:graphic>
          <a:graphicData uri="http://schemas.openxmlformats.org/presentationml/2006/ole">
            <p:oleObj spid="_x0000_s4097026" name="Document" r:id="rId4" imgW="8228351" imgH="439698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10"/>
          <p:cNvSpPr txBox="1">
            <a:spLocks noChangeArrowheads="1"/>
          </p:cNvSpPr>
          <p:nvPr/>
        </p:nvSpPr>
        <p:spPr bwMode="auto">
          <a:xfrm>
            <a:off x="0" y="-71462"/>
            <a:ext cx="6192838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多用电表的原理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实验：练习使用多用电表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en-US" altLang="zh-CN" sz="2600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428736"/>
          <a:ext cx="7848600" cy="4813300"/>
        </p:xfrm>
        <a:graphic>
          <a:graphicData uri="http://schemas.openxmlformats.org/presentationml/2006/ole">
            <p:oleObj spid="_x0000_s4103170" name="Document" r:id="rId4" imgW="8066488" imgH="4953225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10"/>
          <p:cNvSpPr txBox="1">
            <a:spLocks noChangeArrowheads="1"/>
          </p:cNvSpPr>
          <p:nvPr/>
        </p:nvSpPr>
        <p:spPr bwMode="auto">
          <a:xfrm>
            <a:off x="0" y="-71462"/>
            <a:ext cx="6192838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多用电表的原理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实验：练习使用多用电表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en-US" altLang="zh-CN" sz="2600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857364"/>
          <a:ext cx="7848600" cy="3848100"/>
        </p:xfrm>
        <a:graphic>
          <a:graphicData uri="http://schemas.openxmlformats.org/presentationml/2006/ole">
            <p:oleObj spid="_x0000_s4105218" name="Document" r:id="rId4" imgW="8066488" imgH="396279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10"/>
          <p:cNvSpPr txBox="1">
            <a:spLocks noChangeArrowheads="1"/>
          </p:cNvSpPr>
          <p:nvPr/>
        </p:nvSpPr>
        <p:spPr bwMode="auto">
          <a:xfrm>
            <a:off x="0" y="-71462"/>
            <a:ext cx="6192838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多用电表的原理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实验：练习使用多用电表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en-US" altLang="zh-CN" sz="2600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785926"/>
          <a:ext cx="7848600" cy="3467100"/>
        </p:xfrm>
        <a:graphic>
          <a:graphicData uri="http://schemas.openxmlformats.org/presentationml/2006/ole">
            <p:oleObj spid="_x0000_s4104194" name="Document" r:id="rId4" imgW="8066488" imgH="356640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66178" name="Text Box 2"/>
          <p:cNvSpPr txBox="1">
            <a:spLocks noChangeArrowheads="1"/>
          </p:cNvSpPr>
          <p:nvPr/>
        </p:nvSpPr>
        <p:spPr bwMode="auto">
          <a:xfrm>
            <a:off x="-3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电源和电流  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电动势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000240"/>
          <a:ext cx="7886700" cy="2692400"/>
        </p:xfrm>
        <a:graphic>
          <a:graphicData uri="http://schemas.openxmlformats.org/presentationml/2006/ole">
            <p:oleObj spid="_x0000_s3500034" name="Document" r:id="rId4" imgW="8101379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3000324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3000325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 smtClean="0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备用习题</a:t>
              </a:r>
              <a:endParaRPr lang="zh-CN" altLang="en-US" sz="2600" b="1">
                <a:solidFill>
                  <a:srgbClr val="4D4D4D"/>
                </a:solidFill>
                <a:latin typeface="Arial" charset="0"/>
                <a:ea typeface="黑体" pitchFamily="2" charset="-122"/>
              </a:endParaRPr>
            </a:p>
          </p:txBody>
        </p:sp>
      </p:grpSp>
      <p:sp>
        <p:nvSpPr>
          <p:cNvPr id="7" name="Text Box 10"/>
          <p:cNvSpPr txBox="1">
            <a:spLocks noChangeArrowheads="1"/>
          </p:cNvSpPr>
          <p:nvPr/>
        </p:nvSpPr>
        <p:spPr bwMode="auto">
          <a:xfrm>
            <a:off x="0" y="-71462"/>
            <a:ext cx="6192838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多用电表的原理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实验：练习使用多用电表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en-US" altLang="zh-CN" sz="2600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000240"/>
          <a:ext cx="7848600" cy="4241800"/>
        </p:xfrm>
        <a:graphic>
          <a:graphicData uri="http://schemas.openxmlformats.org/presentationml/2006/ole">
            <p:oleObj spid="_x0000_s4389890" name="Document" r:id="rId5" imgW="8066488" imgH="435882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10"/>
          <p:cNvSpPr txBox="1">
            <a:spLocks noChangeArrowheads="1"/>
          </p:cNvSpPr>
          <p:nvPr/>
        </p:nvSpPr>
        <p:spPr bwMode="auto">
          <a:xfrm>
            <a:off x="0" y="-71462"/>
            <a:ext cx="6192838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多用电表的原理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实验：练习使用多用电表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en-US" altLang="zh-CN" sz="2600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071678"/>
          <a:ext cx="7848600" cy="3467100"/>
        </p:xfrm>
        <a:graphic>
          <a:graphicData uri="http://schemas.openxmlformats.org/presentationml/2006/ole">
            <p:oleObj spid="_x0000_s4390914" name="Document" r:id="rId4" imgW="8066488" imgH="356640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10"/>
          <p:cNvSpPr txBox="1">
            <a:spLocks noChangeArrowheads="1"/>
          </p:cNvSpPr>
          <p:nvPr/>
        </p:nvSpPr>
        <p:spPr bwMode="auto">
          <a:xfrm>
            <a:off x="0" y="-71462"/>
            <a:ext cx="6192838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多用电表的原理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实验：练习使用多用电表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en-US" altLang="zh-CN" sz="2600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214554"/>
          <a:ext cx="7848600" cy="2692400"/>
        </p:xfrm>
        <a:graphic>
          <a:graphicData uri="http://schemas.openxmlformats.org/presentationml/2006/ole">
            <p:oleObj spid="_x0000_s4391938" name="Document" r:id="rId4" imgW="8066488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10"/>
          <p:cNvSpPr txBox="1">
            <a:spLocks noChangeArrowheads="1"/>
          </p:cNvSpPr>
          <p:nvPr/>
        </p:nvSpPr>
        <p:spPr bwMode="auto">
          <a:xfrm>
            <a:off x="0" y="-71462"/>
            <a:ext cx="6192838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多用电表的原理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实验：练习使用多用电表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en-US" altLang="zh-CN" sz="2600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857364"/>
          <a:ext cx="7848600" cy="3467100"/>
        </p:xfrm>
        <a:graphic>
          <a:graphicData uri="http://schemas.openxmlformats.org/presentationml/2006/ole">
            <p:oleObj spid="_x0000_s4392962" name="Document" r:id="rId4" imgW="8066488" imgH="356640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10"/>
          <p:cNvSpPr txBox="1">
            <a:spLocks noChangeArrowheads="1"/>
          </p:cNvSpPr>
          <p:nvPr/>
        </p:nvSpPr>
        <p:spPr bwMode="auto">
          <a:xfrm>
            <a:off x="0" y="-71462"/>
            <a:ext cx="6192838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多用电表的原理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实验：练习使用多用电表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en-US" altLang="zh-CN" sz="2600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643050"/>
          <a:ext cx="7848600" cy="4241800"/>
        </p:xfrm>
        <a:graphic>
          <a:graphicData uri="http://schemas.openxmlformats.org/presentationml/2006/ole">
            <p:oleObj spid="_x0000_s4393986" name="Document" r:id="rId4" imgW="8066488" imgH="435882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10"/>
          <p:cNvSpPr txBox="1">
            <a:spLocks noChangeArrowheads="1"/>
          </p:cNvSpPr>
          <p:nvPr/>
        </p:nvSpPr>
        <p:spPr bwMode="auto">
          <a:xfrm>
            <a:off x="0" y="-71462"/>
            <a:ext cx="6192838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多用电表的原理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实验：练习使用多用电表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en-US" altLang="zh-CN" sz="2600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857364"/>
          <a:ext cx="7848600" cy="3467100"/>
        </p:xfrm>
        <a:graphic>
          <a:graphicData uri="http://schemas.openxmlformats.org/presentationml/2006/ole">
            <p:oleObj spid="_x0000_s4395010" name="Document" r:id="rId4" imgW="8066488" imgH="356640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3000324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3000325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 smtClean="0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自我检测</a:t>
              </a:r>
              <a:endParaRPr lang="zh-CN" altLang="en-US" sz="2600" b="1">
                <a:solidFill>
                  <a:srgbClr val="4D4D4D"/>
                </a:solidFill>
                <a:latin typeface="Arial" charset="0"/>
                <a:ea typeface="黑体" pitchFamily="2" charset="-122"/>
              </a:endParaRPr>
            </a:p>
          </p:txBody>
        </p:sp>
      </p:grpSp>
      <p:sp>
        <p:nvSpPr>
          <p:cNvPr id="7" name="Text Box 10"/>
          <p:cNvSpPr txBox="1">
            <a:spLocks noChangeArrowheads="1"/>
          </p:cNvSpPr>
          <p:nvPr/>
        </p:nvSpPr>
        <p:spPr bwMode="auto">
          <a:xfrm>
            <a:off x="0" y="-71462"/>
            <a:ext cx="6192838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多用电表的原理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实验：练习使用多用电表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en-US" altLang="zh-CN" sz="2600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357430"/>
          <a:ext cx="7861300" cy="2692400"/>
        </p:xfrm>
        <a:graphic>
          <a:graphicData uri="http://schemas.openxmlformats.org/presentationml/2006/ole">
            <p:oleObj spid="_x0000_s4081666" name="Document" r:id="rId5" imgW="8076200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10"/>
          <p:cNvSpPr txBox="1">
            <a:spLocks noChangeArrowheads="1"/>
          </p:cNvSpPr>
          <p:nvPr/>
        </p:nvSpPr>
        <p:spPr bwMode="auto">
          <a:xfrm>
            <a:off x="0" y="-71462"/>
            <a:ext cx="6192838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多用电表的原理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实验：练习使用多用电表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en-US" altLang="zh-CN" sz="2600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578100"/>
          <a:ext cx="7861300" cy="1536700"/>
        </p:xfrm>
        <a:graphic>
          <a:graphicData uri="http://schemas.openxmlformats.org/presentationml/2006/ole">
            <p:oleObj spid="_x0000_s4082690" name="Document" r:id="rId4" imgW="8076200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10"/>
          <p:cNvSpPr txBox="1">
            <a:spLocks noChangeArrowheads="1"/>
          </p:cNvSpPr>
          <p:nvPr/>
        </p:nvSpPr>
        <p:spPr bwMode="auto">
          <a:xfrm>
            <a:off x="0" y="-71462"/>
            <a:ext cx="6192838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多用电表的原理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实验：练习使用多用电表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en-US" altLang="zh-CN" sz="2600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214554"/>
          <a:ext cx="7861300" cy="2692400"/>
        </p:xfrm>
        <a:graphic>
          <a:graphicData uri="http://schemas.openxmlformats.org/presentationml/2006/ole">
            <p:oleObj spid="_x0000_s4109314" name="Document" r:id="rId4" imgW="8076200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10"/>
          <p:cNvSpPr txBox="1">
            <a:spLocks noChangeArrowheads="1"/>
          </p:cNvSpPr>
          <p:nvPr/>
        </p:nvSpPr>
        <p:spPr bwMode="auto">
          <a:xfrm>
            <a:off x="0" y="-71462"/>
            <a:ext cx="6192838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多用电表的原理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实验：练习使用多用电表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en-US" altLang="zh-CN" sz="2600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578100"/>
          <a:ext cx="7861300" cy="1536700"/>
        </p:xfrm>
        <a:graphic>
          <a:graphicData uri="http://schemas.openxmlformats.org/presentationml/2006/ole">
            <p:oleObj spid="_x0000_s4110338" name="Document" r:id="rId4" imgW="8076200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87426" name="Text Box 2"/>
          <p:cNvSpPr txBox="1">
            <a:spLocks noChangeArrowheads="1"/>
          </p:cNvSpPr>
          <p:nvPr/>
        </p:nvSpPr>
        <p:spPr bwMode="auto">
          <a:xfrm>
            <a:off x="-3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电源和电流  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电动势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pSp>
        <p:nvGrpSpPr>
          <p:cNvPr id="2" name="Group 7"/>
          <p:cNvGrpSpPr>
            <a:grpSpLocks/>
          </p:cNvGrpSpPr>
          <p:nvPr/>
        </p:nvGrpSpPr>
        <p:grpSpPr bwMode="auto">
          <a:xfrm>
            <a:off x="395288" y="1125538"/>
            <a:ext cx="2305050" cy="527050"/>
            <a:chOff x="203" y="830"/>
            <a:chExt cx="1452" cy="332"/>
          </a:xfrm>
        </p:grpSpPr>
        <p:pic>
          <p:nvPicPr>
            <p:cNvPr id="487432" name="Picture 8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487433" name="Text Box 9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 smtClean="0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备用习题</a:t>
              </a:r>
              <a:endParaRPr lang="zh-CN" altLang="en-US" sz="2600" b="1">
                <a:solidFill>
                  <a:srgbClr val="4D4D4D"/>
                </a:solidFill>
                <a:latin typeface="Arial" charset="0"/>
                <a:ea typeface="黑体" pitchFamily="2" charset="-122"/>
              </a:endParaRP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500" y="2146300"/>
          <a:ext cx="7861300" cy="2311400"/>
        </p:xfrm>
        <a:graphic>
          <a:graphicData uri="http://schemas.openxmlformats.org/presentationml/2006/ole">
            <p:oleObj spid="_x0000_s4280322" name="Document" r:id="rId5" imgW="8082315" imgH="237832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874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874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7426" grpId="0"/>
    </p:bldLst>
  </p:timing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10"/>
          <p:cNvSpPr txBox="1">
            <a:spLocks noChangeArrowheads="1"/>
          </p:cNvSpPr>
          <p:nvPr/>
        </p:nvSpPr>
        <p:spPr bwMode="auto">
          <a:xfrm>
            <a:off x="0" y="-71462"/>
            <a:ext cx="6192838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多用电表的原理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实验：练习使用多用电表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en-US" altLang="zh-CN" sz="2600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071678"/>
          <a:ext cx="7861300" cy="2311400"/>
        </p:xfrm>
        <a:graphic>
          <a:graphicData uri="http://schemas.openxmlformats.org/presentationml/2006/ole">
            <p:oleObj spid="_x0000_s4111362" name="Document" r:id="rId4" imgW="8076200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10"/>
          <p:cNvSpPr txBox="1">
            <a:spLocks noChangeArrowheads="1"/>
          </p:cNvSpPr>
          <p:nvPr/>
        </p:nvSpPr>
        <p:spPr bwMode="auto">
          <a:xfrm>
            <a:off x="0" y="-71462"/>
            <a:ext cx="6192838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多用电表的原理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实验：练习使用多用电表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en-US" altLang="zh-CN" sz="2600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00034" y="1214422"/>
          <a:ext cx="7861300" cy="5194300"/>
        </p:xfrm>
        <a:graphic>
          <a:graphicData uri="http://schemas.openxmlformats.org/presentationml/2006/ole">
            <p:oleObj spid="_x0000_s4112386" name="Document" r:id="rId4" imgW="8076200" imgH="534961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10"/>
          <p:cNvSpPr txBox="1">
            <a:spLocks noChangeArrowheads="1"/>
          </p:cNvSpPr>
          <p:nvPr/>
        </p:nvSpPr>
        <p:spPr bwMode="auto">
          <a:xfrm>
            <a:off x="0" y="-71462"/>
            <a:ext cx="6192838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多用电表的原理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实验：练习使用多用电表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en-US" altLang="zh-CN" sz="2600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071678"/>
          <a:ext cx="7861300" cy="2692400"/>
        </p:xfrm>
        <a:graphic>
          <a:graphicData uri="http://schemas.openxmlformats.org/presentationml/2006/ole">
            <p:oleObj spid="_x0000_s4113410" name="Document" r:id="rId4" imgW="8076200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10"/>
          <p:cNvSpPr txBox="1">
            <a:spLocks noChangeArrowheads="1"/>
          </p:cNvSpPr>
          <p:nvPr/>
        </p:nvSpPr>
        <p:spPr bwMode="auto">
          <a:xfrm>
            <a:off x="0" y="-71462"/>
            <a:ext cx="6192838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多用电表的原理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实验：练习使用多用电表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en-US" altLang="zh-CN" sz="2600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85786" y="2071678"/>
          <a:ext cx="7861300" cy="3073400"/>
        </p:xfrm>
        <a:graphic>
          <a:graphicData uri="http://schemas.openxmlformats.org/presentationml/2006/ole">
            <p:oleObj spid="_x0000_s4114434" name="Document" r:id="rId4" imgW="8076200" imgH="317002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10"/>
          <p:cNvSpPr txBox="1">
            <a:spLocks noChangeArrowheads="1"/>
          </p:cNvSpPr>
          <p:nvPr/>
        </p:nvSpPr>
        <p:spPr bwMode="auto">
          <a:xfrm>
            <a:off x="0" y="-71462"/>
            <a:ext cx="6192838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多用电表的原理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实验：练习使用多用电表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en-US" altLang="zh-CN" sz="2600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85786" y="1714488"/>
          <a:ext cx="7861300" cy="3848100"/>
        </p:xfrm>
        <a:graphic>
          <a:graphicData uri="http://schemas.openxmlformats.org/presentationml/2006/ole">
            <p:oleObj spid="_x0000_s4115458" name="Document" r:id="rId4" imgW="8076200" imgH="396279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10"/>
          <p:cNvSpPr txBox="1">
            <a:spLocks noChangeArrowheads="1"/>
          </p:cNvSpPr>
          <p:nvPr/>
        </p:nvSpPr>
        <p:spPr bwMode="auto">
          <a:xfrm>
            <a:off x="0" y="-71462"/>
            <a:ext cx="6192838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8.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多用电表的原理</a:t>
            </a:r>
            <a:endParaRPr lang="en-US" altLang="zh-CN" sz="2600" b="1" smtClean="0">
              <a:solidFill>
                <a:srgbClr val="FFFF00"/>
              </a:solidFill>
              <a:latin typeface="黑体" pitchFamily="2" charset="-122"/>
              <a:ea typeface="黑体" pitchFamily="2" charset="-122"/>
            </a:endParaRPr>
          </a:p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9.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实验：练习使用多用电表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en-US" altLang="zh-CN" sz="2600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071546"/>
          <a:ext cx="7861300" cy="5588000"/>
        </p:xfrm>
        <a:graphic>
          <a:graphicData uri="http://schemas.openxmlformats.org/presentationml/2006/ole">
            <p:oleObj spid="_x0000_s4116482" name="Document" r:id="rId4" imgW="8076200" imgH="574600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9" descr="全品文教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044354" name="Text Box 2"/>
          <p:cNvSpPr txBox="1">
            <a:spLocks noChangeArrowheads="1"/>
          </p:cNvSpPr>
          <p:nvPr/>
        </p:nvSpPr>
        <p:spPr bwMode="auto">
          <a:xfrm>
            <a:off x="539750" y="2462213"/>
            <a:ext cx="8135938" cy="1698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4400" b="1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 10.</a:t>
            </a:r>
            <a:r>
              <a:rPr lang="zh-CN" altLang="en-US" sz="4400" b="1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实验：测定电池的电动势和内阻</a:t>
            </a:r>
          </a:p>
        </p:txBody>
      </p:sp>
      <p:sp>
        <p:nvSpPr>
          <p:cNvPr id="4" name="Text Box 10"/>
          <p:cNvSpPr txBox="1">
            <a:spLocks noChangeArrowheads="1"/>
          </p:cNvSpPr>
          <p:nvPr/>
        </p:nvSpPr>
        <p:spPr bwMode="auto">
          <a:xfrm>
            <a:off x="0" y="221913"/>
            <a:ext cx="6192838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10.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实验：测定电池的电动势和内阻</a:t>
            </a:r>
            <a:endParaRPr lang="en-US" altLang="zh-CN" sz="2600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4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0443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0443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044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44354" grpId="0"/>
      <p:bldP spid="4" grpId="0"/>
    </p:bldLst>
  </p:timing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3174403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3174404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3174405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教学目标</a:t>
              </a:r>
            </a:p>
          </p:txBody>
        </p:sp>
      </p:grpSp>
      <p:sp>
        <p:nvSpPr>
          <p:cNvPr id="7" name="Text Box 10"/>
          <p:cNvSpPr txBox="1">
            <a:spLocks noChangeArrowheads="1"/>
          </p:cNvSpPr>
          <p:nvPr/>
        </p:nvSpPr>
        <p:spPr bwMode="auto">
          <a:xfrm>
            <a:off x="0" y="285728"/>
            <a:ext cx="750095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10.</a:t>
            </a:r>
            <a:r>
              <a:rPr lang="zh-CN" altLang="en-US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实验：测定电池的电动势和内阻 </a:t>
            </a:r>
            <a:r>
              <a:rPr lang="en-US" altLang="zh-CN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教学目标</a:t>
            </a:r>
            <a:endParaRPr lang="en-US" altLang="zh-CN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578100"/>
          <a:ext cx="7848600" cy="774700"/>
        </p:xfrm>
        <a:graphic>
          <a:graphicData uri="http://schemas.openxmlformats.org/presentationml/2006/ole">
            <p:oleObj spid="_x0000_s4336641" name="Document" r:id="rId5" imgW="8062172" imgH="80825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1744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3175427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3175428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3175429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重点难点</a:t>
              </a:r>
            </a:p>
          </p:txBody>
        </p:sp>
      </p:grpSp>
      <p:sp>
        <p:nvSpPr>
          <p:cNvPr id="7" name="Text Box 10"/>
          <p:cNvSpPr txBox="1">
            <a:spLocks noChangeArrowheads="1"/>
          </p:cNvSpPr>
          <p:nvPr/>
        </p:nvSpPr>
        <p:spPr bwMode="auto">
          <a:xfrm>
            <a:off x="0" y="285728"/>
            <a:ext cx="750095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10.</a:t>
            </a:r>
            <a:r>
              <a:rPr lang="zh-CN" altLang="en-US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实验：测定电池的电动势和内阻 </a:t>
            </a:r>
            <a:r>
              <a:rPr lang="en-US" altLang="zh-CN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重点难点</a:t>
            </a:r>
            <a:endParaRPr lang="en-US" altLang="zh-CN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578100"/>
          <a:ext cx="7848600" cy="1536700"/>
        </p:xfrm>
        <a:graphic>
          <a:graphicData uri="http://schemas.openxmlformats.org/presentationml/2006/ole">
            <p:oleObj spid="_x0000_s4335617" name="Document" r:id="rId5" imgW="8062172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1754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3176451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3176452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3176453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教学建议</a:t>
              </a:r>
            </a:p>
          </p:txBody>
        </p:sp>
      </p:grpSp>
      <p:sp>
        <p:nvSpPr>
          <p:cNvPr id="7" name="Text Box 10"/>
          <p:cNvSpPr txBox="1">
            <a:spLocks noChangeArrowheads="1"/>
          </p:cNvSpPr>
          <p:nvPr/>
        </p:nvSpPr>
        <p:spPr bwMode="auto">
          <a:xfrm>
            <a:off x="0" y="285728"/>
            <a:ext cx="750095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10.</a:t>
            </a:r>
            <a:r>
              <a:rPr lang="zh-CN" altLang="en-US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实验：测定电池的电动势和内阻 </a:t>
            </a:r>
            <a:r>
              <a:rPr lang="en-US" altLang="zh-CN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教学建议</a:t>
            </a:r>
            <a:endParaRPr lang="en-US" altLang="zh-CN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285992"/>
          <a:ext cx="7848600" cy="2311400"/>
        </p:xfrm>
        <a:graphic>
          <a:graphicData uri="http://schemas.openxmlformats.org/presentationml/2006/ole">
            <p:oleObj spid="_x0000_s4334593" name="Document" r:id="rId5" imgW="8062172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6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1764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66178" name="Text Box 2"/>
          <p:cNvSpPr txBox="1">
            <a:spLocks noChangeArrowheads="1"/>
          </p:cNvSpPr>
          <p:nvPr/>
        </p:nvSpPr>
        <p:spPr bwMode="auto">
          <a:xfrm>
            <a:off x="-3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电源和电流  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电动势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74000" cy="2692400"/>
        </p:xfrm>
        <a:graphic>
          <a:graphicData uri="http://schemas.openxmlformats.org/presentationml/2006/ole">
            <p:oleObj spid="_x0000_s4281346" name="Document" r:id="rId4" imgW="8092027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3177475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3177476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3177477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新课导入</a:t>
              </a:r>
            </a:p>
          </p:txBody>
        </p:sp>
      </p:grpSp>
      <p:sp>
        <p:nvSpPr>
          <p:cNvPr id="7" name="Text Box 10"/>
          <p:cNvSpPr txBox="1">
            <a:spLocks noChangeArrowheads="1"/>
          </p:cNvSpPr>
          <p:nvPr/>
        </p:nvSpPr>
        <p:spPr bwMode="auto">
          <a:xfrm>
            <a:off x="0" y="285728"/>
            <a:ext cx="750095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10.</a:t>
            </a:r>
            <a:r>
              <a:rPr lang="zh-CN" altLang="en-US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实验：测定电池的电动势和内阻 </a:t>
            </a:r>
            <a:r>
              <a:rPr lang="en-US" altLang="zh-CN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新课导入</a:t>
            </a:r>
            <a:endParaRPr lang="en-US" altLang="zh-CN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578100"/>
          <a:ext cx="7848600" cy="2692400"/>
        </p:xfrm>
        <a:graphic>
          <a:graphicData uri="http://schemas.openxmlformats.org/presentationml/2006/ole">
            <p:oleObj spid="_x0000_s4333569" name="Document" r:id="rId5" imgW="8062172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7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1774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 Box 10"/>
          <p:cNvSpPr txBox="1">
            <a:spLocks noChangeArrowheads="1"/>
          </p:cNvSpPr>
          <p:nvPr/>
        </p:nvSpPr>
        <p:spPr bwMode="auto">
          <a:xfrm>
            <a:off x="0" y="285728"/>
            <a:ext cx="750095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10.</a:t>
            </a:r>
            <a:r>
              <a:rPr lang="zh-CN" altLang="en-US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实验：测定电池的电动势和内阻 </a:t>
            </a:r>
            <a:r>
              <a:rPr lang="en-US" altLang="zh-CN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新课导入</a:t>
            </a:r>
            <a:endParaRPr lang="en-US" altLang="zh-CN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857364"/>
          <a:ext cx="7848600" cy="3848100"/>
        </p:xfrm>
        <a:graphic>
          <a:graphicData uri="http://schemas.openxmlformats.org/presentationml/2006/ole">
            <p:oleObj spid="_x0000_s4332545" name="Document" r:id="rId4" imgW="8062172" imgH="396279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3045379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3045380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3045381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学习互动</a:t>
              </a:r>
            </a:p>
          </p:txBody>
        </p:sp>
      </p:grpSp>
      <p:sp>
        <p:nvSpPr>
          <p:cNvPr id="7" name="Text Box 10"/>
          <p:cNvSpPr txBox="1">
            <a:spLocks noChangeArrowheads="1"/>
          </p:cNvSpPr>
          <p:nvPr/>
        </p:nvSpPr>
        <p:spPr bwMode="auto">
          <a:xfrm>
            <a:off x="0" y="285728"/>
            <a:ext cx="750095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10.</a:t>
            </a:r>
            <a:r>
              <a:rPr lang="zh-CN" altLang="en-US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实验：测定电池的电动势和内阻 </a:t>
            </a:r>
            <a:r>
              <a:rPr lang="en-US" altLang="zh-CN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en-US" altLang="zh-CN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578100"/>
          <a:ext cx="7848600" cy="2311400"/>
        </p:xfrm>
        <a:graphic>
          <a:graphicData uri="http://schemas.openxmlformats.org/presentationml/2006/ole">
            <p:oleObj spid="_x0000_s3978241" name="Document" r:id="rId5" imgW="8057136" imgH="237832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5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045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 Box 10"/>
          <p:cNvSpPr txBox="1">
            <a:spLocks noChangeArrowheads="1"/>
          </p:cNvSpPr>
          <p:nvPr/>
        </p:nvSpPr>
        <p:spPr bwMode="auto">
          <a:xfrm>
            <a:off x="0" y="285728"/>
            <a:ext cx="750095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10.</a:t>
            </a:r>
            <a:r>
              <a:rPr lang="zh-CN" altLang="en-US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实验：测定电池的电动势和内阻 </a:t>
            </a:r>
            <a:r>
              <a:rPr lang="en-US" altLang="zh-CN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en-US" altLang="zh-CN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571612"/>
          <a:ext cx="7848600" cy="4432300"/>
        </p:xfrm>
        <a:graphic>
          <a:graphicData uri="http://schemas.openxmlformats.org/presentationml/2006/ole">
            <p:oleObj spid="_x0000_s3977217" name="Document" r:id="rId4" imgW="8057136" imgH="4557918" progId="Word.Document.8">
              <p:embed/>
            </p:oleObj>
          </a:graphicData>
        </a:graphic>
      </p:graphicFrame>
      <p:sp>
        <p:nvSpPr>
          <p:cNvPr id="11" name="矩形 10"/>
          <p:cNvSpPr/>
          <p:nvPr/>
        </p:nvSpPr>
        <p:spPr>
          <a:xfrm>
            <a:off x="919625" y="2285992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“内接法</a:t>
            </a:r>
            <a:r>
              <a:rPr lang="en-US" b="1" smtClean="0">
                <a:solidFill>
                  <a:srgbClr val="C00000"/>
                </a:solidFill>
              </a:rPr>
              <a:t>”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2253878" y="2643182"/>
            <a:ext cx="131799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i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R</a:t>
            </a:r>
            <a:r>
              <a:rPr lang="zh-CN" altLang="en-US" b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的阻值</a:t>
            </a:r>
            <a:endParaRPr lang="zh-CN" altLang="en-US" b="1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</p:bldLst>
  </p:timing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 Box 10"/>
          <p:cNvSpPr txBox="1">
            <a:spLocks noChangeArrowheads="1"/>
          </p:cNvSpPr>
          <p:nvPr/>
        </p:nvSpPr>
        <p:spPr bwMode="auto">
          <a:xfrm>
            <a:off x="0" y="285728"/>
            <a:ext cx="750095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10.</a:t>
            </a:r>
            <a:r>
              <a:rPr lang="zh-CN" altLang="en-US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实验：测定电池的电动势和内阻 </a:t>
            </a:r>
            <a:r>
              <a:rPr lang="en-US" altLang="zh-CN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en-US" altLang="zh-CN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578100"/>
          <a:ext cx="7848600" cy="1155700"/>
        </p:xfrm>
        <a:graphic>
          <a:graphicData uri="http://schemas.openxmlformats.org/presentationml/2006/ole">
            <p:oleObj spid="_x0000_s4121602" name="Document" r:id="rId4" imgW="8062172" imgH="1189163" progId="Word.Document.8">
              <p:embed/>
            </p:oleObj>
          </a:graphicData>
        </a:graphic>
      </p:graphicFrame>
      <p:sp>
        <p:nvSpPr>
          <p:cNvPr id="6" name="矩形 5"/>
          <p:cNvSpPr/>
          <p:nvPr/>
        </p:nvSpPr>
        <p:spPr>
          <a:xfrm>
            <a:off x="3705707" y="2824459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滑动变阻器</a:t>
            </a:r>
            <a:endParaRPr lang="zh-CN" altLang="en-US" b="1">
              <a:solidFill>
                <a:srgbClr val="C00000"/>
              </a:solidFill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 Box 10"/>
          <p:cNvSpPr txBox="1">
            <a:spLocks noChangeArrowheads="1"/>
          </p:cNvSpPr>
          <p:nvPr/>
        </p:nvSpPr>
        <p:spPr bwMode="auto">
          <a:xfrm>
            <a:off x="0" y="285728"/>
            <a:ext cx="750095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10.</a:t>
            </a:r>
            <a:r>
              <a:rPr lang="zh-CN" altLang="en-US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实验：测定电池的电动势和内阻 </a:t>
            </a:r>
            <a:r>
              <a:rPr lang="en-US" altLang="zh-CN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en-US" altLang="zh-CN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578100"/>
          <a:ext cx="7848600" cy="787400"/>
        </p:xfrm>
        <a:graphic>
          <a:graphicData uri="http://schemas.openxmlformats.org/presentationml/2006/ole">
            <p:oleObj spid="_x0000_s4122626" name="Document" r:id="rId4" imgW="8071524" imgH="80861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 Box 10"/>
          <p:cNvSpPr txBox="1">
            <a:spLocks noChangeArrowheads="1"/>
          </p:cNvSpPr>
          <p:nvPr/>
        </p:nvSpPr>
        <p:spPr bwMode="auto">
          <a:xfrm>
            <a:off x="0" y="285728"/>
            <a:ext cx="750095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10.</a:t>
            </a:r>
            <a:r>
              <a:rPr lang="zh-CN" altLang="en-US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实验：测定电池的电动势和内阻 </a:t>
            </a:r>
            <a:r>
              <a:rPr lang="en-US" altLang="zh-CN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en-US" altLang="zh-CN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428736"/>
          <a:ext cx="7848600" cy="5003800"/>
        </p:xfrm>
        <a:graphic>
          <a:graphicData uri="http://schemas.openxmlformats.org/presentationml/2006/ole">
            <p:oleObj spid="_x0000_s4123650" name="Document" r:id="rId4" imgW="8066488" imgH="515159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 Box 10"/>
          <p:cNvSpPr txBox="1">
            <a:spLocks noChangeArrowheads="1"/>
          </p:cNvSpPr>
          <p:nvPr/>
        </p:nvSpPr>
        <p:spPr bwMode="auto">
          <a:xfrm>
            <a:off x="0" y="285728"/>
            <a:ext cx="750095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10.</a:t>
            </a:r>
            <a:r>
              <a:rPr lang="zh-CN" altLang="en-US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实验：测定电池的电动势和内阻 </a:t>
            </a:r>
            <a:r>
              <a:rPr lang="en-US" altLang="zh-CN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en-US" altLang="zh-CN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928802"/>
          <a:ext cx="7848600" cy="3073400"/>
        </p:xfrm>
        <a:graphic>
          <a:graphicData uri="http://schemas.openxmlformats.org/presentationml/2006/ole">
            <p:oleObj spid="_x0000_s4124674" name="Document" r:id="rId4" imgW="8066488" imgH="3170021" progId="Word.Document.8">
              <p:embed/>
            </p:oleObj>
          </a:graphicData>
        </a:graphic>
      </p:graphicFrame>
      <p:sp>
        <p:nvSpPr>
          <p:cNvPr id="5" name="矩形 4"/>
          <p:cNvSpPr/>
          <p:nvPr/>
        </p:nvSpPr>
        <p:spPr>
          <a:xfrm>
            <a:off x="6715140" y="2214554"/>
            <a:ext cx="8521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0.6 A</a:t>
            </a:r>
            <a:endParaRPr lang="zh-CN" altLang="en-US" b="1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5429256" y="3000372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最大</a:t>
            </a:r>
            <a:endParaRPr lang="zh-CN" altLang="en-US" b="1">
              <a:solidFill>
                <a:srgbClr val="C00000"/>
              </a:solidFill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 Box 10"/>
          <p:cNvSpPr txBox="1">
            <a:spLocks noChangeArrowheads="1"/>
          </p:cNvSpPr>
          <p:nvPr/>
        </p:nvSpPr>
        <p:spPr bwMode="auto">
          <a:xfrm>
            <a:off x="0" y="285728"/>
            <a:ext cx="750095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10.</a:t>
            </a:r>
            <a:r>
              <a:rPr lang="zh-CN" altLang="en-US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实验：测定电池的电动势和内阻 </a:t>
            </a:r>
            <a:r>
              <a:rPr lang="en-US" altLang="zh-CN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en-US" altLang="zh-CN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357430"/>
          <a:ext cx="7848600" cy="1193800"/>
        </p:xfrm>
        <a:graphic>
          <a:graphicData uri="http://schemas.openxmlformats.org/presentationml/2006/ole">
            <p:oleObj spid="_x0000_s4125698" name="Document" r:id="rId4" imgW="8071524" imgH="1226245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 Box 10"/>
          <p:cNvSpPr txBox="1">
            <a:spLocks noChangeArrowheads="1"/>
          </p:cNvSpPr>
          <p:nvPr/>
        </p:nvSpPr>
        <p:spPr bwMode="auto">
          <a:xfrm>
            <a:off x="0" y="285728"/>
            <a:ext cx="750095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10.</a:t>
            </a:r>
            <a:r>
              <a:rPr lang="zh-CN" altLang="en-US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实验：测定电池的电动势和内阻 </a:t>
            </a:r>
            <a:r>
              <a:rPr lang="en-US" altLang="zh-CN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en-US" altLang="zh-CN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428736"/>
          <a:ext cx="7848600" cy="4813300"/>
        </p:xfrm>
        <a:graphic>
          <a:graphicData uri="http://schemas.openxmlformats.org/presentationml/2006/ole">
            <p:oleObj spid="_x0000_s4126722" name="Document" r:id="rId4" imgW="8066488" imgH="4953225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66178" name="Text Box 2"/>
          <p:cNvSpPr txBox="1">
            <a:spLocks noChangeArrowheads="1"/>
          </p:cNvSpPr>
          <p:nvPr/>
        </p:nvSpPr>
        <p:spPr bwMode="auto">
          <a:xfrm>
            <a:off x="-3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电源和电流  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电动势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00034" y="1857364"/>
          <a:ext cx="7874000" cy="4038600"/>
        </p:xfrm>
        <a:graphic>
          <a:graphicData uri="http://schemas.openxmlformats.org/presentationml/2006/ole">
            <p:oleObj spid="_x0000_s4282370" name="Document" r:id="rId4" imgW="8092027" imgH="416081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 Box 10"/>
          <p:cNvSpPr txBox="1">
            <a:spLocks noChangeArrowheads="1"/>
          </p:cNvSpPr>
          <p:nvPr/>
        </p:nvSpPr>
        <p:spPr bwMode="auto">
          <a:xfrm>
            <a:off x="0" y="285728"/>
            <a:ext cx="750095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10.</a:t>
            </a:r>
            <a:r>
              <a:rPr lang="zh-CN" altLang="en-US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实验：测定电池的电动势和内阻 </a:t>
            </a:r>
            <a:r>
              <a:rPr lang="en-US" altLang="zh-CN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en-US" altLang="zh-CN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571612"/>
          <a:ext cx="7848600" cy="4622800"/>
        </p:xfrm>
        <a:graphic>
          <a:graphicData uri="http://schemas.openxmlformats.org/presentationml/2006/ole">
            <p:oleObj spid="_x0000_s4127746" name="Document" r:id="rId4" imgW="8066488" imgH="47552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 Box 10"/>
          <p:cNvSpPr txBox="1">
            <a:spLocks noChangeArrowheads="1"/>
          </p:cNvSpPr>
          <p:nvPr/>
        </p:nvSpPr>
        <p:spPr bwMode="auto">
          <a:xfrm>
            <a:off x="0" y="285728"/>
            <a:ext cx="750095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10.</a:t>
            </a:r>
            <a:r>
              <a:rPr lang="zh-CN" altLang="en-US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实验：测定电池的电动势和内阻 </a:t>
            </a:r>
            <a:r>
              <a:rPr lang="en-US" altLang="zh-CN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en-US" altLang="zh-CN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428868"/>
          <a:ext cx="7848600" cy="1282700"/>
        </p:xfrm>
        <a:graphic>
          <a:graphicData uri="http://schemas.openxmlformats.org/presentationml/2006/ole">
            <p:oleObj spid="_x0000_s4128770" name="Document" r:id="rId4" imgW="8067208" imgH="1317692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 Box 10"/>
          <p:cNvSpPr txBox="1">
            <a:spLocks noChangeArrowheads="1"/>
          </p:cNvSpPr>
          <p:nvPr/>
        </p:nvSpPr>
        <p:spPr bwMode="auto">
          <a:xfrm>
            <a:off x="0" y="285728"/>
            <a:ext cx="750095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10.</a:t>
            </a:r>
            <a:r>
              <a:rPr lang="zh-CN" altLang="en-US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实验：测定电池的电动势和内阻 </a:t>
            </a:r>
            <a:r>
              <a:rPr lang="en-US" altLang="zh-CN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en-US" altLang="zh-CN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571612"/>
          <a:ext cx="8077200" cy="4622800"/>
        </p:xfrm>
        <a:graphic>
          <a:graphicData uri="http://schemas.openxmlformats.org/presentationml/2006/ole">
            <p:oleObj spid="_x0000_s4129794" name="Document" r:id="rId4" imgW="8447044" imgH="4762412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3045380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3045381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 smtClean="0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自我检测</a:t>
              </a:r>
              <a:endParaRPr lang="zh-CN" altLang="en-US" sz="2600" b="1">
                <a:solidFill>
                  <a:srgbClr val="4D4D4D"/>
                </a:solidFill>
                <a:latin typeface="Arial" charset="0"/>
                <a:ea typeface="黑体" pitchFamily="2" charset="-122"/>
              </a:endParaRPr>
            </a:p>
          </p:txBody>
        </p:sp>
      </p:grpSp>
      <p:sp>
        <p:nvSpPr>
          <p:cNvPr id="7" name="Text Box 10"/>
          <p:cNvSpPr txBox="1">
            <a:spLocks noChangeArrowheads="1"/>
          </p:cNvSpPr>
          <p:nvPr/>
        </p:nvSpPr>
        <p:spPr bwMode="auto">
          <a:xfrm>
            <a:off x="0" y="285728"/>
            <a:ext cx="750095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10.</a:t>
            </a:r>
            <a:r>
              <a:rPr lang="zh-CN" altLang="en-US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实验：测定电池的电动势和内阻 </a:t>
            </a:r>
            <a:r>
              <a:rPr lang="en-US" altLang="zh-CN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en-US" altLang="zh-CN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285992"/>
          <a:ext cx="7848600" cy="3073400"/>
        </p:xfrm>
        <a:graphic>
          <a:graphicData uri="http://schemas.openxmlformats.org/presentationml/2006/ole">
            <p:oleObj spid="_x0000_s4119554" name="Document" r:id="rId5" imgW="8066488" imgH="317002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 Box 10"/>
          <p:cNvSpPr txBox="1">
            <a:spLocks noChangeArrowheads="1"/>
          </p:cNvSpPr>
          <p:nvPr/>
        </p:nvSpPr>
        <p:spPr bwMode="auto">
          <a:xfrm>
            <a:off x="0" y="285728"/>
            <a:ext cx="750095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10.</a:t>
            </a:r>
            <a:r>
              <a:rPr lang="zh-CN" altLang="en-US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实验：测定电池的电动势和内阻 </a:t>
            </a:r>
            <a:r>
              <a:rPr lang="en-US" altLang="zh-CN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en-US" altLang="zh-CN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578100"/>
          <a:ext cx="7848600" cy="1130300"/>
        </p:xfrm>
        <a:graphic>
          <a:graphicData uri="http://schemas.openxmlformats.org/presentationml/2006/ole">
            <p:oleObj spid="_x0000_s4120578" name="Document" r:id="rId4" imgW="8071524" imgH="118880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 Box 10"/>
          <p:cNvSpPr txBox="1">
            <a:spLocks noChangeArrowheads="1"/>
          </p:cNvSpPr>
          <p:nvPr/>
        </p:nvSpPr>
        <p:spPr bwMode="auto">
          <a:xfrm>
            <a:off x="0" y="285728"/>
            <a:ext cx="750095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10.</a:t>
            </a:r>
            <a:r>
              <a:rPr lang="zh-CN" altLang="en-US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实验：测定电池的电动势和内阻 </a:t>
            </a:r>
            <a:r>
              <a:rPr lang="en-US" altLang="zh-CN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en-US" altLang="zh-CN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1079524"/>
          <a:ext cx="7848600" cy="5778500"/>
        </p:xfrm>
        <a:graphic>
          <a:graphicData uri="http://schemas.openxmlformats.org/presentationml/2006/ole">
            <p:oleObj spid="_x0000_s4153346" name="Document" r:id="rId4" imgW="8066488" imgH="594401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 Box 10"/>
          <p:cNvSpPr txBox="1">
            <a:spLocks noChangeArrowheads="1"/>
          </p:cNvSpPr>
          <p:nvPr/>
        </p:nvSpPr>
        <p:spPr bwMode="auto">
          <a:xfrm>
            <a:off x="0" y="285728"/>
            <a:ext cx="750095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10.</a:t>
            </a:r>
            <a:r>
              <a:rPr lang="zh-CN" altLang="en-US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实验：测定电池的电动势和内阻 </a:t>
            </a:r>
            <a:r>
              <a:rPr lang="en-US" altLang="zh-CN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en-US" altLang="zh-CN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785926"/>
          <a:ext cx="7848600" cy="3848100"/>
        </p:xfrm>
        <a:graphic>
          <a:graphicData uri="http://schemas.openxmlformats.org/presentationml/2006/ole">
            <p:oleObj spid="_x0000_s4154370" name="Document" r:id="rId4" imgW="8066488" imgH="396279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 Box 10"/>
          <p:cNvSpPr txBox="1">
            <a:spLocks noChangeArrowheads="1"/>
          </p:cNvSpPr>
          <p:nvPr/>
        </p:nvSpPr>
        <p:spPr bwMode="auto">
          <a:xfrm>
            <a:off x="0" y="285728"/>
            <a:ext cx="750095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10.</a:t>
            </a:r>
            <a:r>
              <a:rPr lang="zh-CN" altLang="en-US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实验：测定电池的电动势和内阻 </a:t>
            </a:r>
            <a:r>
              <a:rPr lang="en-US" altLang="zh-CN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en-US" altLang="zh-CN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85786" y="2000240"/>
          <a:ext cx="7848600" cy="3276600"/>
        </p:xfrm>
        <a:graphic>
          <a:graphicData uri="http://schemas.openxmlformats.org/presentationml/2006/ole">
            <p:oleObj spid="_x0000_s4155394" name="Document" r:id="rId4" imgW="8066488" imgH="3368395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 Box 10"/>
          <p:cNvSpPr txBox="1">
            <a:spLocks noChangeArrowheads="1"/>
          </p:cNvSpPr>
          <p:nvPr/>
        </p:nvSpPr>
        <p:spPr bwMode="auto">
          <a:xfrm>
            <a:off x="0" y="285728"/>
            <a:ext cx="750095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10.</a:t>
            </a:r>
            <a:r>
              <a:rPr lang="zh-CN" altLang="en-US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实验：测定电池的电动势和内阻 </a:t>
            </a:r>
            <a:r>
              <a:rPr lang="en-US" altLang="zh-CN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en-US" altLang="zh-CN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785926"/>
          <a:ext cx="7848600" cy="4241800"/>
        </p:xfrm>
        <a:graphic>
          <a:graphicData uri="http://schemas.openxmlformats.org/presentationml/2006/ole">
            <p:oleObj spid="_x0000_s4156418" name="Document" r:id="rId4" imgW="8066488" imgH="435882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 Box 10"/>
          <p:cNvSpPr txBox="1">
            <a:spLocks noChangeArrowheads="1"/>
          </p:cNvSpPr>
          <p:nvPr/>
        </p:nvSpPr>
        <p:spPr bwMode="auto">
          <a:xfrm>
            <a:off x="0" y="285728"/>
            <a:ext cx="750095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10.</a:t>
            </a:r>
            <a:r>
              <a:rPr lang="zh-CN" altLang="en-US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实验：测定电池的电动势和内阻 </a:t>
            </a:r>
            <a:r>
              <a:rPr lang="en-US" altLang="zh-CN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en-US" altLang="zh-CN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928802"/>
          <a:ext cx="7848600" cy="3467100"/>
        </p:xfrm>
        <a:graphic>
          <a:graphicData uri="http://schemas.openxmlformats.org/presentationml/2006/ole">
            <p:oleObj spid="_x0000_s4157442" name="Document" r:id="rId4" imgW="8066488" imgH="356640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66178" name="Text Box 2"/>
          <p:cNvSpPr txBox="1">
            <a:spLocks noChangeArrowheads="1"/>
          </p:cNvSpPr>
          <p:nvPr/>
        </p:nvSpPr>
        <p:spPr bwMode="auto">
          <a:xfrm>
            <a:off x="-3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电源和电流  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电动势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214554"/>
          <a:ext cx="7874000" cy="2692400"/>
        </p:xfrm>
        <a:graphic>
          <a:graphicData uri="http://schemas.openxmlformats.org/presentationml/2006/ole">
            <p:oleObj spid="_x0000_s4283394" name="Document" r:id="rId4" imgW="8092027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 Box 10"/>
          <p:cNvSpPr txBox="1">
            <a:spLocks noChangeArrowheads="1"/>
          </p:cNvSpPr>
          <p:nvPr/>
        </p:nvSpPr>
        <p:spPr bwMode="auto">
          <a:xfrm>
            <a:off x="0" y="285728"/>
            <a:ext cx="750095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10.</a:t>
            </a:r>
            <a:r>
              <a:rPr lang="zh-CN" altLang="en-US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实验：测定电池的电动势和内阻 </a:t>
            </a:r>
            <a:r>
              <a:rPr lang="en-US" altLang="zh-CN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en-US" altLang="zh-CN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497034"/>
          <a:ext cx="7848600" cy="5003800"/>
        </p:xfrm>
        <a:graphic>
          <a:graphicData uri="http://schemas.openxmlformats.org/presentationml/2006/ole">
            <p:oleObj spid="_x0000_s4158466" name="Document" r:id="rId4" imgW="8066488" imgH="515159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 Box 10"/>
          <p:cNvSpPr txBox="1">
            <a:spLocks noChangeArrowheads="1"/>
          </p:cNvSpPr>
          <p:nvPr/>
        </p:nvSpPr>
        <p:spPr bwMode="auto">
          <a:xfrm>
            <a:off x="0" y="285728"/>
            <a:ext cx="750095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10.</a:t>
            </a:r>
            <a:r>
              <a:rPr lang="zh-CN" altLang="en-US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实验：测定电池的电动势和内阻 </a:t>
            </a:r>
            <a:r>
              <a:rPr lang="en-US" altLang="zh-CN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en-US" altLang="zh-CN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500174"/>
          <a:ext cx="7848600" cy="5003800"/>
        </p:xfrm>
        <a:graphic>
          <a:graphicData uri="http://schemas.openxmlformats.org/presentationml/2006/ole">
            <p:oleObj spid="_x0000_s4143106" name="Document" r:id="rId4" imgW="8066488" imgH="515159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 Box 10"/>
          <p:cNvSpPr txBox="1">
            <a:spLocks noChangeArrowheads="1"/>
          </p:cNvSpPr>
          <p:nvPr/>
        </p:nvSpPr>
        <p:spPr bwMode="auto">
          <a:xfrm>
            <a:off x="0" y="285728"/>
            <a:ext cx="750095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10.</a:t>
            </a:r>
            <a:r>
              <a:rPr lang="zh-CN" altLang="en-US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实验：测定电池的电动势和内阻 </a:t>
            </a:r>
            <a:r>
              <a:rPr lang="en-US" altLang="zh-CN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en-US" altLang="zh-CN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071546"/>
          <a:ext cx="7848600" cy="5588000"/>
        </p:xfrm>
        <a:graphic>
          <a:graphicData uri="http://schemas.openxmlformats.org/presentationml/2006/ole">
            <p:oleObj spid="_x0000_s4144130" name="Document" r:id="rId4" imgW="8057136" imgH="574600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 Box 10"/>
          <p:cNvSpPr txBox="1">
            <a:spLocks noChangeArrowheads="1"/>
          </p:cNvSpPr>
          <p:nvPr/>
        </p:nvSpPr>
        <p:spPr bwMode="auto">
          <a:xfrm>
            <a:off x="0" y="285728"/>
            <a:ext cx="750095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10.</a:t>
            </a:r>
            <a:r>
              <a:rPr lang="zh-CN" altLang="en-US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实验：测定电池的电动势和内阻 </a:t>
            </a:r>
            <a:r>
              <a:rPr lang="en-US" altLang="zh-CN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en-US" altLang="zh-CN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500" y="1520844"/>
          <a:ext cx="7848600" cy="4622800"/>
        </p:xfrm>
        <a:graphic>
          <a:graphicData uri="http://schemas.openxmlformats.org/presentationml/2006/ole">
            <p:oleObj spid="_x0000_s4145154" name="Document" r:id="rId4" imgW="8057136" imgH="47552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 Box 10"/>
          <p:cNvSpPr txBox="1">
            <a:spLocks noChangeArrowheads="1"/>
          </p:cNvSpPr>
          <p:nvPr/>
        </p:nvSpPr>
        <p:spPr bwMode="auto">
          <a:xfrm>
            <a:off x="0" y="285728"/>
            <a:ext cx="750095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10.</a:t>
            </a:r>
            <a:r>
              <a:rPr lang="zh-CN" altLang="en-US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实验：测定电池的电动势和内阻 </a:t>
            </a:r>
            <a:r>
              <a:rPr lang="en-US" altLang="zh-CN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en-US" altLang="zh-CN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571612"/>
          <a:ext cx="7848600" cy="4038600"/>
        </p:xfrm>
        <a:graphic>
          <a:graphicData uri="http://schemas.openxmlformats.org/presentationml/2006/ole">
            <p:oleObj spid="_x0000_s4146178" name="Document" r:id="rId4" imgW="8066488" imgH="416081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 Box 10"/>
          <p:cNvSpPr txBox="1">
            <a:spLocks noChangeArrowheads="1"/>
          </p:cNvSpPr>
          <p:nvPr/>
        </p:nvSpPr>
        <p:spPr bwMode="auto">
          <a:xfrm>
            <a:off x="0" y="285728"/>
            <a:ext cx="750095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10.</a:t>
            </a:r>
            <a:r>
              <a:rPr lang="zh-CN" altLang="en-US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实验：测定电池的电动势和内阻 </a:t>
            </a:r>
            <a:r>
              <a:rPr lang="en-US" altLang="zh-CN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en-US" altLang="zh-CN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143116"/>
          <a:ext cx="7848600" cy="2692400"/>
        </p:xfrm>
        <a:graphic>
          <a:graphicData uri="http://schemas.openxmlformats.org/presentationml/2006/ole">
            <p:oleObj spid="_x0000_s4147202" name="Document" r:id="rId4" imgW="8066488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 Box 10"/>
          <p:cNvSpPr txBox="1">
            <a:spLocks noChangeArrowheads="1"/>
          </p:cNvSpPr>
          <p:nvPr/>
        </p:nvSpPr>
        <p:spPr bwMode="auto">
          <a:xfrm>
            <a:off x="0" y="285728"/>
            <a:ext cx="750095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10.</a:t>
            </a:r>
            <a:r>
              <a:rPr lang="zh-CN" altLang="en-US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实验：测定电池的电动势和内阻 </a:t>
            </a:r>
            <a:r>
              <a:rPr lang="en-US" altLang="zh-CN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| </a:t>
            </a:r>
            <a:r>
              <a:rPr lang="zh-CN" altLang="en-US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en-US" altLang="zh-CN" b="1" smtClean="0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714488"/>
          <a:ext cx="7848600" cy="4241800"/>
        </p:xfrm>
        <a:graphic>
          <a:graphicData uri="http://schemas.openxmlformats.org/presentationml/2006/ole">
            <p:oleObj spid="_x0000_s4148226" name="Document" r:id="rId4" imgW="8066488" imgH="435882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091458" name="Text Box 2"/>
          <p:cNvSpPr txBox="1">
            <a:spLocks noChangeArrowheads="1"/>
          </p:cNvSpPr>
          <p:nvPr/>
        </p:nvSpPr>
        <p:spPr bwMode="auto">
          <a:xfrm>
            <a:off x="539750" y="2462213"/>
            <a:ext cx="8135938" cy="895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4400" b="1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 11.</a:t>
            </a:r>
            <a:r>
              <a:rPr lang="zh-CN" altLang="en-US" sz="4400" b="1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简单的逻辑电路</a:t>
            </a:r>
          </a:p>
        </p:txBody>
      </p:sp>
      <p:sp>
        <p:nvSpPr>
          <p:cNvPr id="3091459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21400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简单的逻辑电路</a:t>
            </a: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1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0914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0914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0914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1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0914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0914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91458" grpId="0"/>
      <p:bldP spid="3091459" grpId="0" autoUpdateAnimBg="0"/>
    </p:bldLst>
  </p:timing>
</p:sld>
</file>

<file path=ppt/slides/slide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79522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简单的逻辑电路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教学目标</a:t>
            </a:r>
          </a:p>
        </p:txBody>
      </p:sp>
      <p:grpSp>
        <p:nvGrpSpPr>
          <p:cNvPr id="3179524" name="Group 4"/>
          <p:cNvGrpSpPr>
            <a:grpSpLocks/>
          </p:cNvGrpSpPr>
          <p:nvPr/>
        </p:nvGrpSpPr>
        <p:grpSpPr bwMode="auto">
          <a:xfrm>
            <a:off x="395288" y="1125538"/>
            <a:ext cx="2305050" cy="527050"/>
            <a:chOff x="203" y="830"/>
            <a:chExt cx="1452" cy="332"/>
          </a:xfrm>
        </p:grpSpPr>
        <p:pic>
          <p:nvPicPr>
            <p:cNvPr id="3179525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3179526" name="Text Box 6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教学目标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285992"/>
          <a:ext cx="7835900" cy="2311400"/>
        </p:xfrm>
        <a:graphic>
          <a:graphicData uri="http://schemas.openxmlformats.org/presentationml/2006/ole">
            <p:oleObj spid="_x0000_s4343809" name="Document" r:id="rId5" imgW="8052460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9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1795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1795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9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1795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79522" grpId="0"/>
    </p:bldLst>
  </p:timing>
</p:sld>
</file>

<file path=ppt/slides/slide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80546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简单的逻辑电路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重点难点</a:t>
            </a:r>
          </a:p>
        </p:txBody>
      </p:sp>
      <p:grpSp>
        <p:nvGrpSpPr>
          <p:cNvPr id="3180548" name="Group 4"/>
          <p:cNvGrpSpPr>
            <a:grpSpLocks/>
          </p:cNvGrpSpPr>
          <p:nvPr/>
        </p:nvGrpSpPr>
        <p:grpSpPr bwMode="auto">
          <a:xfrm>
            <a:off x="395288" y="1125538"/>
            <a:ext cx="2305050" cy="527050"/>
            <a:chOff x="203" y="830"/>
            <a:chExt cx="1452" cy="332"/>
          </a:xfrm>
        </p:grpSpPr>
        <p:pic>
          <p:nvPicPr>
            <p:cNvPr id="3180549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3180550" name="Text Box 6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 smtClean="0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重点难点</a:t>
              </a:r>
              <a:endParaRPr lang="zh-CN" altLang="en-US" sz="2600" b="1">
                <a:solidFill>
                  <a:srgbClr val="4D4D4D"/>
                </a:solidFill>
                <a:latin typeface="Arial" charset="0"/>
                <a:ea typeface="黑体" pitchFamily="2" charset="-122"/>
              </a:endParaRP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578100"/>
          <a:ext cx="7835900" cy="1536700"/>
        </p:xfrm>
        <a:graphic>
          <a:graphicData uri="http://schemas.openxmlformats.org/presentationml/2006/ole">
            <p:oleObj spid="_x0000_s4342785" name="Document" r:id="rId5" imgW="8052460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0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1805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1805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0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1805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80546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66178" name="Text Box 2"/>
          <p:cNvSpPr txBox="1">
            <a:spLocks noChangeArrowheads="1"/>
          </p:cNvSpPr>
          <p:nvPr/>
        </p:nvSpPr>
        <p:spPr bwMode="auto">
          <a:xfrm>
            <a:off x="-3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电源和电流  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电动势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214554"/>
          <a:ext cx="7874000" cy="2692400"/>
        </p:xfrm>
        <a:graphic>
          <a:graphicData uri="http://schemas.openxmlformats.org/presentationml/2006/ole">
            <p:oleObj spid="_x0000_s4284418" name="Document" r:id="rId4" imgW="8092027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8157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简单的逻辑电路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教学建议</a:t>
            </a:r>
          </a:p>
        </p:txBody>
      </p:sp>
      <p:grpSp>
        <p:nvGrpSpPr>
          <p:cNvPr id="3181572" name="Group 4"/>
          <p:cNvGrpSpPr>
            <a:grpSpLocks/>
          </p:cNvGrpSpPr>
          <p:nvPr/>
        </p:nvGrpSpPr>
        <p:grpSpPr bwMode="auto">
          <a:xfrm>
            <a:off x="395288" y="1125538"/>
            <a:ext cx="2305050" cy="527050"/>
            <a:chOff x="203" y="830"/>
            <a:chExt cx="1452" cy="332"/>
          </a:xfrm>
        </p:grpSpPr>
        <p:pic>
          <p:nvPicPr>
            <p:cNvPr id="3181573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3181574" name="Text Box 6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 smtClean="0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教学建议</a:t>
              </a:r>
              <a:endParaRPr lang="zh-CN" altLang="en-US" sz="2600" b="1">
                <a:solidFill>
                  <a:srgbClr val="4D4D4D"/>
                </a:solidFill>
                <a:latin typeface="Arial" charset="0"/>
                <a:ea typeface="黑体" pitchFamily="2" charset="-122"/>
              </a:endParaRP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000240"/>
          <a:ext cx="7835900" cy="3467100"/>
        </p:xfrm>
        <a:graphic>
          <a:graphicData uri="http://schemas.openxmlformats.org/presentationml/2006/ole">
            <p:oleObj spid="_x0000_s4341761" name="Document" r:id="rId5" imgW="8052460" imgH="356640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1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1815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1815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1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1815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81570" grpId="0"/>
    </p:bldLst>
  </p:timing>
</p:sld>
</file>

<file path=ppt/slides/slide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82594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简单的逻辑电路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新课导入</a:t>
            </a:r>
          </a:p>
        </p:txBody>
      </p:sp>
      <p:grpSp>
        <p:nvGrpSpPr>
          <p:cNvPr id="3182596" name="Group 4"/>
          <p:cNvGrpSpPr>
            <a:grpSpLocks/>
          </p:cNvGrpSpPr>
          <p:nvPr/>
        </p:nvGrpSpPr>
        <p:grpSpPr bwMode="auto">
          <a:xfrm>
            <a:off x="395288" y="1125538"/>
            <a:ext cx="2305050" cy="527050"/>
            <a:chOff x="203" y="830"/>
            <a:chExt cx="1452" cy="332"/>
          </a:xfrm>
        </p:grpSpPr>
        <p:pic>
          <p:nvPicPr>
            <p:cNvPr id="3182597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3182598" name="Text Box 6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新课导入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071678"/>
          <a:ext cx="7835900" cy="3467100"/>
        </p:xfrm>
        <a:graphic>
          <a:graphicData uri="http://schemas.openxmlformats.org/presentationml/2006/ole">
            <p:oleObj spid="_x0000_s4340737" name="Document" r:id="rId5" imgW="8052460" imgH="356640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2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1825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1825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2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1825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82594" grpId="0"/>
    </p:bldLst>
  </p:timing>
</p:sld>
</file>

<file path=ppt/slides/slide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8361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简单的逻辑电路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新课导入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357430"/>
          <a:ext cx="7835900" cy="1917700"/>
        </p:xfrm>
        <a:graphic>
          <a:graphicData uri="http://schemas.openxmlformats.org/presentationml/2006/ole">
            <p:oleObj spid="_x0000_s4339713" name="Document" r:id="rId4" imgW="8052460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84642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简单的逻辑电路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新课导入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785926"/>
          <a:ext cx="7835900" cy="3848100"/>
        </p:xfrm>
        <a:graphic>
          <a:graphicData uri="http://schemas.openxmlformats.org/presentationml/2006/ole">
            <p:oleObj spid="_x0000_s4338689" name="Document" r:id="rId4" imgW="8052460" imgH="396279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092483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简单的逻辑电路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pSp>
        <p:nvGrpSpPr>
          <p:cNvPr id="3092484" name="Group 4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3092485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3092486" name="Text Box 6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知识必备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87400" y="1854200"/>
          <a:ext cx="7835900" cy="4622800"/>
        </p:xfrm>
        <a:graphic>
          <a:graphicData uri="http://schemas.openxmlformats.org/presentationml/2006/ole">
            <p:oleObj spid="_x0000_s3092483" name="Document" r:id="rId5" imgW="8052460" imgH="4755211" progId="Word.Document.8">
              <p:embed/>
            </p:oleObj>
          </a:graphicData>
        </a:graphic>
      </p:graphicFrame>
      <p:sp>
        <p:nvSpPr>
          <p:cNvPr id="11" name="矩形 10"/>
          <p:cNvSpPr/>
          <p:nvPr/>
        </p:nvSpPr>
        <p:spPr>
          <a:xfrm>
            <a:off x="2928926" y="2500306"/>
            <a:ext cx="4924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都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4572000" y="3286124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smtClean="0">
                <a:solidFill>
                  <a:srgbClr val="C00000"/>
                </a:solidFill>
              </a:rPr>
              <a:t>“</a:t>
            </a:r>
            <a:r>
              <a:rPr lang="zh-CN" altLang="en-US" b="1" smtClean="0">
                <a:solidFill>
                  <a:srgbClr val="C00000"/>
                </a:solidFill>
              </a:rPr>
              <a:t>与</a:t>
            </a:r>
            <a:r>
              <a:rPr lang="en-US" b="1" smtClean="0">
                <a:solidFill>
                  <a:srgbClr val="C00000"/>
                </a:solidFill>
              </a:rPr>
              <a:t>”</a:t>
            </a:r>
            <a:r>
              <a:rPr lang="zh-CN" altLang="en-US" b="1" smtClean="0">
                <a:solidFill>
                  <a:srgbClr val="C00000"/>
                </a:solidFill>
              </a:rPr>
              <a:t>逻辑</a:t>
            </a:r>
            <a:endParaRPr lang="zh-CN" altLang="en-US" b="1">
              <a:solidFill>
                <a:srgbClr val="C00000"/>
              </a:solidFill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2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924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924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2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0924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92483" grpId="0"/>
      <p:bldP spid="11" grpId="0"/>
      <p:bldP spid="12" grpId="0"/>
    </p:bldLst>
  </p:timing>
</p:sld>
</file>

<file path=ppt/slides/slide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16041" name="Text Box 9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简单的逻辑电路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500174"/>
          <a:ext cx="7848600" cy="4508500"/>
        </p:xfrm>
        <a:graphic>
          <a:graphicData uri="http://schemas.openxmlformats.org/presentationml/2006/ole">
            <p:oleObj spid="_x0000_s3116035" name="Document" r:id="rId4" imgW="8062532" imgH="4632803" progId="Word.Document.8">
              <p:embed/>
            </p:oleObj>
          </a:graphicData>
        </a:graphic>
      </p:graphicFrame>
      <p:sp>
        <p:nvSpPr>
          <p:cNvPr id="8" name="矩形 7"/>
          <p:cNvSpPr/>
          <p:nvPr/>
        </p:nvSpPr>
        <p:spPr>
          <a:xfrm>
            <a:off x="2857488" y="2143116"/>
            <a:ext cx="11079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有一个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4500562" y="2928934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smtClean="0">
                <a:solidFill>
                  <a:srgbClr val="C00000"/>
                </a:solidFill>
              </a:rPr>
              <a:t>“</a:t>
            </a:r>
            <a:r>
              <a:rPr lang="zh-CN" altLang="en-US" b="1" smtClean="0">
                <a:solidFill>
                  <a:srgbClr val="C00000"/>
                </a:solidFill>
              </a:rPr>
              <a:t>或</a:t>
            </a:r>
            <a:r>
              <a:rPr lang="en-US" b="1" smtClean="0">
                <a:solidFill>
                  <a:srgbClr val="C00000"/>
                </a:solidFill>
              </a:rPr>
              <a:t>”</a:t>
            </a:r>
            <a:r>
              <a:rPr lang="zh-CN" altLang="en-US" b="1" smtClean="0">
                <a:solidFill>
                  <a:srgbClr val="C00000"/>
                </a:solidFill>
              </a:rPr>
              <a:t>逻辑</a:t>
            </a:r>
            <a:endParaRPr lang="zh-CN" altLang="en-US" b="1">
              <a:solidFill>
                <a:srgbClr val="C00000"/>
              </a:solidFill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16041" name="Text Box 9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简单的逻辑电路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1714500"/>
          <a:ext cx="7835900" cy="4038600"/>
        </p:xfrm>
        <a:graphic>
          <a:graphicData uri="http://schemas.openxmlformats.org/presentationml/2006/ole">
            <p:oleObj spid="_x0000_s4163586" name="Document" r:id="rId4" imgW="8052460" imgH="4161170" progId="Word.Document.8">
              <p:embed/>
            </p:oleObj>
          </a:graphicData>
        </a:graphic>
      </p:graphicFrame>
      <p:sp>
        <p:nvSpPr>
          <p:cNvPr id="5" name="矩形 4"/>
          <p:cNvSpPr/>
          <p:nvPr/>
        </p:nvSpPr>
        <p:spPr>
          <a:xfrm>
            <a:off x="6715140" y="2000240"/>
            <a:ext cx="11079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相反的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4357686" y="2786058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smtClean="0">
                <a:solidFill>
                  <a:srgbClr val="C00000"/>
                </a:solidFill>
              </a:rPr>
              <a:t>“</a:t>
            </a:r>
            <a:r>
              <a:rPr lang="zh-CN" altLang="en-US" b="1" smtClean="0">
                <a:solidFill>
                  <a:srgbClr val="C00000"/>
                </a:solidFill>
              </a:rPr>
              <a:t>非</a:t>
            </a:r>
            <a:r>
              <a:rPr lang="en-US" b="1" smtClean="0">
                <a:solidFill>
                  <a:srgbClr val="C00000"/>
                </a:solidFill>
              </a:rPr>
              <a:t>”</a:t>
            </a:r>
            <a:r>
              <a:rPr lang="zh-CN" altLang="en-US" b="1" smtClean="0">
                <a:solidFill>
                  <a:srgbClr val="C00000"/>
                </a:solidFill>
              </a:rPr>
              <a:t>逻辑</a:t>
            </a:r>
            <a:endParaRPr lang="zh-CN" altLang="en-US" b="1">
              <a:solidFill>
                <a:srgbClr val="C00000"/>
              </a:solidFill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092483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简单的逻辑电路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3092485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3092486" name="Text Box 6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 smtClean="0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学习互动</a:t>
              </a:r>
              <a:endParaRPr lang="zh-CN" altLang="en-US" sz="2600" b="1">
                <a:solidFill>
                  <a:srgbClr val="4D4D4D"/>
                </a:solidFill>
                <a:latin typeface="Arial" charset="0"/>
                <a:ea typeface="黑体" pitchFamily="2" charset="-122"/>
              </a:endParaRP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578100"/>
          <a:ext cx="7848600" cy="1155700"/>
        </p:xfrm>
        <a:graphic>
          <a:graphicData uri="http://schemas.openxmlformats.org/presentationml/2006/ole">
            <p:oleObj spid="_x0000_s4159490" name="Document" r:id="rId5" imgW="8062172" imgH="118916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2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924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924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92483" grpId="0"/>
    </p:bldLst>
  </p:timing>
</p:sld>
</file>

<file path=ppt/slides/slide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16041" name="Text Box 9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简单的逻辑电路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201762"/>
          <a:ext cx="7861300" cy="5727700"/>
        </p:xfrm>
        <a:graphic>
          <a:graphicData uri="http://schemas.openxmlformats.org/presentationml/2006/ole">
            <p:oleObj spid="_x0000_s4160514" name="Document" r:id="rId4" imgW="8224394" imgH="602646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16041" name="Text Box 9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简单的逻辑电路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714488"/>
          <a:ext cx="7848600" cy="3657600"/>
        </p:xfrm>
        <a:graphic>
          <a:graphicData uri="http://schemas.openxmlformats.org/presentationml/2006/ole">
            <p:oleObj spid="_x0000_s4241410" name="Document" r:id="rId4" imgW="8062172" imgH="3764422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87426" name="Text Box 2"/>
          <p:cNvSpPr txBox="1">
            <a:spLocks noChangeArrowheads="1"/>
          </p:cNvSpPr>
          <p:nvPr/>
        </p:nvSpPr>
        <p:spPr bwMode="auto">
          <a:xfrm>
            <a:off x="-3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电源和电流  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电动势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pSp>
        <p:nvGrpSpPr>
          <p:cNvPr id="2" name="Group 7"/>
          <p:cNvGrpSpPr>
            <a:grpSpLocks/>
          </p:cNvGrpSpPr>
          <p:nvPr/>
        </p:nvGrpSpPr>
        <p:grpSpPr bwMode="auto">
          <a:xfrm>
            <a:off x="395288" y="1125538"/>
            <a:ext cx="2305050" cy="527050"/>
            <a:chOff x="203" y="830"/>
            <a:chExt cx="1452" cy="332"/>
          </a:xfrm>
        </p:grpSpPr>
        <p:pic>
          <p:nvPicPr>
            <p:cNvPr id="487432" name="Picture 8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487433" name="Text Box 9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 smtClean="0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自我检测</a:t>
              </a:r>
              <a:endParaRPr lang="zh-CN" altLang="en-US" sz="2600" b="1">
                <a:solidFill>
                  <a:srgbClr val="4D4D4D"/>
                </a:solidFill>
                <a:latin typeface="Arial" charset="0"/>
                <a:ea typeface="黑体" pitchFamily="2" charset="-122"/>
              </a:endParaRP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500" y="2146300"/>
          <a:ext cx="7886700" cy="1917700"/>
        </p:xfrm>
        <a:graphic>
          <a:graphicData uri="http://schemas.openxmlformats.org/presentationml/2006/ole">
            <p:oleObj spid="_x0000_s3483650" name="Document" r:id="rId5" imgW="8101379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874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874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7426" grpId="0"/>
    </p:bldLst>
  </p:timing>
</p:sld>
</file>

<file path=ppt/slides/slide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16041" name="Text Box 9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简单的逻辑电路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428736"/>
          <a:ext cx="7848600" cy="4686300"/>
        </p:xfrm>
        <a:graphic>
          <a:graphicData uri="http://schemas.openxmlformats.org/presentationml/2006/ole">
            <p:oleObj spid="_x0000_s4242434" name="Document" r:id="rId4" imgW="8205330" imgH="442866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16041" name="Text Box 9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简单的逻辑电路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016024"/>
          <a:ext cx="7848600" cy="5842000"/>
        </p:xfrm>
        <a:graphic>
          <a:graphicData uri="http://schemas.openxmlformats.org/presentationml/2006/ole">
            <p:oleObj spid="_x0000_s4243458" name="Document" r:id="rId4" imgW="8205330" imgH="601385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16041" name="Text Box 9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简单的逻辑电路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285992"/>
          <a:ext cx="7848600" cy="1536700"/>
        </p:xfrm>
        <a:graphic>
          <a:graphicData uri="http://schemas.openxmlformats.org/presentationml/2006/ole">
            <p:oleObj spid="_x0000_s4244482" name="Document" r:id="rId4" imgW="8062172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16041" name="Text Box 9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简单的逻辑电路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285860"/>
          <a:ext cx="7848600" cy="4686300"/>
        </p:xfrm>
        <a:graphic>
          <a:graphicData uri="http://schemas.openxmlformats.org/presentationml/2006/ole">
            <p:oleObj spid="_x0000_s4245506" name="Document" r:id="rId4" imgW="8205330" imgH="482505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16041" name="Text Box 9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简单的逻辑电路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85786" y="2285992"/>
          <a:ext cx="7848600" cy="1917700"/>
        </p:xfrm>
        <a:graphic>
          <a:graphicData uri="http://schemas.openxmlformats.org/presentationml/2006/ole">
            <p:oleObj spid="_x0000_s4246530" name="Document" r:id="rId4" imgW="8062172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16041" name="Text Box 9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简单的逻辑电路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000240"/>
          <a:ext cx="7848600" cy="2692400"/>
        </p:xfrm>
        <a:graphic>
          <a:graphicData uri="http://schemas.openxmlformats.org/presentationml/2006/ole">
            <p:oleObj spid="_x0000_s4247554" name="Document" r:id="rId4" imgW="8062172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16041" name="Text Box 9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简单的逻辑电路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500" y="1066800"/>
          <a:ext cx="7759700" cy="5854700"/>
        </p:xfrm>
        <a:graphic>
          <a:graphicData uri="http://schemas.openxmlformats.org/presentationml/2006/ole">
            <p:oleObj spid="_x0000_s4248578" name="Document" r:id="rId4" imgW="8338777" imgH="618703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16041" name="Text Box 9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简单的逻辑电路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112862"/>
          <a:ext cx="7848600" cy="5816600"/>
        </p:xfrm>
        <a:graphic>
          <a:graphicData uri="http://schemas.openxmlformats.org/presentationml/2006/ole">
            <p:oleObj spid="_x0000_s4249602" name="Document" r:id="rId4" imgW="8205330" imgH="5988297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16041" name="Text Box 9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简单的逻辑电路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571612"/>
          <a:ext cx="7848600" cy="4432300"/>
        </p:xfrm>
        <a:graphic>
          <a:graphicData uri="http://schemas.openxmlformats.org/presentationml/2006/ole">
            <p:oleObj spid="_x0000_s4250626" name="Document" r:id="rId4" imgW="8062172" imgH="455719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16041" name="Text Box 9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简单的逻辑电路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578100"/>
          <a:ext cx="7848600" cy="1155700"/>
        </p:xfrm>
        <a:graphic>
          <a:graphicData uri="http://schemas.openxmlformats.org/presentationml/2006/ole">
            <p:oleObj spid="_x0000_s4251650" name="Document" r:id="rId4" imgW="8062172" imgH="118916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66178" name="Text Box 2"/>
          <p:cNvSpPr txBox="1">
            <a:spLocks noChangeArrowheads="1"/>
          </p:cNvSpPr>
          <p:nvPr/>
        </p:nvSpPr>
        <p:spPr bwMode="auto">
          <a:xfrm>
            <a:off x="-3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电源和电流  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电动势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357430"/>
          <a:ext cx="7886700" cy="1917700"/>
        </p:xfrm>
        <a:graphic>
          <a:graphicData uri="http://schemas.openxmlformats.org/presentationml/2006/ole">
            <p:oleObj spid="_x0000_s3484674" name="Document" r:id="rId4" imgW="8101379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16041" name="Text Box 9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简单的逻辑电路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714488"/>
          <a:ext cx="7848600" cy="4241800"/>
        </p:xfrm>
        <a:graphic>
          <a:graphicData uri="http://schemas.openxmlformats.org/presentationml/2006/ole">
            <p:oleObj spid="_x0000_s4252674" name="Document" r:id="rId4" imgW="8062172" imgH="435882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16041" name="Text Box 9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简单的逻辑电路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428736"/>
          <a:ext cx="7848600" cy="5054600"/>
        </p:xfrm>
        <a:graphic>
          <a:graphicData uri="http://schemas.openxmlformats.org/presentationml/2006/ole">
            <p:oleObj spid="_x0000_s4253698" name="Document" r:id="rId4" imgW="8205330" imgH="5195882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092483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简单的逻辑电路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3092485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3092486" name="Text Box 6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 smtClean="0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备用习题</a:t>
              </a:r>
              <a:endParaRPr lang="zh-CN" altLang="en-US" sz="2600" b="1">
                <a:solidFill>
                  <a:srgbClr val="4D4D4D"/>
                </a:solidFill>
                <a:latin typeface="Arial" charset="0"/>
                <a:ea typeface="黑体" pitchFamily="2" charset="-122"/>
              </a:endParaRP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854200"/>
          <a:ext cx="7835900" cy="5003800"/>
        </p:xfrm>
        <a:graphic>
          <a:graphicData uri="http://schemas.openxmlformats.org/presentationml/2006/ole">
            <p:oleObj spid="_x0000_s4400130" name="Document" r:id="rId5" imgW="8052460" imgH="515159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2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924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924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92483" grpId="0"/>
    </p:bldLst>
  </p:timing>
</p:sld>
</file>

<file path=ppt/slides/slide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16041" name="Text Box 9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简单的逻辑电路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357430"/>
          <a:ext cx="7835900" cy="1536700"/>
        </p:xfrm>
        <a:graphic>
          <a:graphicData uri="http://schemas.openxmlformats.org/presentationml/2006/ole">
            <p:oleObj spid="_x0000_s4401154" name="Document" r:id="rId4" imgW="8052460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16041" name="Text Box 9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简单的逻辑电路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643182"/>
          <a:ext cx="7848600" cy="800100"/>
        </p:xfrm>
        <a:graphic>
          <a:graphicData uri="http://schemas.openxmlformats.org/presentationml/2006/ole">
            <p:oleObj spid="_x0000_s4402178" name="Document" r:id="rId4" imgW="8062532" imgH="822297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16041" name="Text Box 9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简单的逻辑电路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428736"/>
          <a:ext cx="7848600" cy="5194300"/>
        </p:xfrm>
        <a:graphic>
          <a:graphicData uri="http://schemas.openxmlformats.org/presentationml/2006/ole">
            <p:oleObj spid="_x0000_s4403202" name="Document" r:id="rId4" imgW="8062532" imgH="534961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16041" name="Text Box 9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简单的逻辑电路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2500306"/>
          <a:ext cx="7848600" cy="1536700"/>
        </p:xfrm>
        <a:graphic>
          <a:graphicData uri="http://schemas.openxmlformats.org/presentationml/2006/ole">
            <p:oleObj spid="_x0000_s4404226" name="Document" r:id="rId4" imgW="8062532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16041" name="Text Box 9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简单的逻辑电路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357430"/>
          <a:ext cx="7848600" cy="1155700"/>
        </p:xfrm>
        <a:graphic>
          <a:graphicData uri="http://schemas.openxmlformats.org/presentationml/2006/ole">
            <p:oleObj spid="_x0000_s4405250" name="Document" r:id="rId4" imgW="8062532" imgH="118880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16041" name="Text Box 9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简单的逻辑电路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500306"/>
          <a:ext cx="7848600" cy="1536700"/>
        </p:xfrm>
        <a:graphic>
          <a:graphicData uri="http://schemas.openxmlformats.org/presentationml/2006/ole">
            <p:oleObj spid="_x0000_s4406274" name="Document" r:id="rId4" imgW="8062532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092483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简单的逻辑电路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3092485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3092486" name="Text Box 6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 smtClean="0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自我检测</a:t>
              </a:r>
              <a:endParaRPr lang="zh-CN" altLang="en-US" sz="2600" b="1">
                <a:solidFill>
                  <a:srgbClr val="4D4D4D"/>
                </a:solidFill>
                <a:latin typeface="Arial" charset="0"/>
                <a:ea typeface="黑体" pitchFamily="2" charset="-122"/>
              </a:endParaRP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071678"/>
          <a:ext cx="7848600" cy="4038600"/>
        </p:xfrm>
        <a:graphic>
          <a:graphicData uri="http://schemas.openxmlformats.org/presentationml/2006/ole">
            <p:oleObj spid="_x0000_s4161538" name="Document" r:id="rId5" imgW="8062172" imgH="416081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2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924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924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9248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9" descr="全品文教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299335" name="TextBox 7"/>
          <p:cNvSpPr txBox="1">
            <a:spLocks noChangeArrowheads="1"/>
          </p:cNvSpPr>
          <p:nvPr/>
        </p:nvSpPr>
        <p:spPr bwMode="auto">
          <a:xfrm>
            <a:off x="1116013" y="3308350"/>
            <a:ext cx="7127875" cy="23083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/>
            <a:r>
              <a:rPr lang="en-US" altLang="zh-CN" b="1">
                <a:solidFill>
                  <a:srgbClr val="800080"/>
                </a:solidFill>
                <a:hlinkClick r:id="rId3" action="ppaction://hlinksldjump"/>
              </a:rPr>
              <a:t>7.  </a:t>
            </a:r>
            <a:r>
              <a:rPr lang="zh-CN" altLang="en-US" b="1">
                <a:solidFill>
                  <a:srgbClr val="800080"/>
                </a:solidFill>
                <a:hlinkClick r:id="rId3" action="ppaction://hlinksldjump"/>
              </a:rPr>
              <a:t>闭合电路的欧姆定律</a:t>
            </a:r>
            <a:endParaRPr lang="zh-CN" altLang="en-US" b="1">
              <a:solidFill>
                <a:srgbClr val="800080"/>
              </a:solidFill>
            </a:endParaRPr>
          </a:p>
          <a:p>
            <a:pPr marL="342900" indent="-342900"/>
            <a:r>
              <a:rPr lang="en-US" altLang="zh-CN" b="1">
                <a:solidFill>
                  <a:srgbClr val="800080"/>
                </a:solidFill>
                <a:hlinkClick r:id="rId4" action="ppaction://hlinksldjump"/>
              </a:rPr>
              <a:t>8.  </a:t>
            </a:r>
            <a:r>
              <a:rPr lang="zh-CN" altLang="en-US" b="1">
                <a:solidFill>
                  <a:srgbClr val="800080"/>
                </a:solidFill>
                <a:hlinkClick r:id="rId4" action="ppaction://hlinksldjump"/>
              </a:rPr>
              <a:t>多用电表的原理</a:t>
            </a:r>
            <a:endParaRPr lang="zh-CN" altLang="en-US" b="1">
              <a:solidFill>
                <a:srgbClr val="800080"/>
              </a:solidFill>
            </a:endParaRPr>
          </a:p>
          <a:p>
            <a:pPr marL="342900" indent="-342900"/>
            <a:r>
              <a:rPr lang="en-US" altLang="zh-CN" b="1">
                <a:solidFill>
                  <a:srgbClr val="800080"/>
                </a:solidFill>
                <a:hlinkClick r:id="rId4" action="ppaction://hlinksldjump"/>
              </a:rPr>
              <a:t>9.  </a:t>
            </a:r>
            <a:r>
              <a:rPr lang="zh-CN" altLang="en-US" b="1">
                <a:solidFill>
                  <a:srgbClr val="800080"/>
                </a:solidFill>
                <a:hlinkClick r:id="rId4" action="ppaction://hlinksldjump"/>
              </a:rPr>
              <a:t>实验：练习使用多用电表</a:t>
            </a:r>
            <a:endParaRPr lang="en-US" altLang="zh-CN" b="1">
              <a:solidFill>
                <a:srgbClr val="800080"/>
              </a:solidFill>
            </a:endParaRPr>
          </a:p>
          <a:p>
            <a:pPr marL="342900" indent="-342900"/>
            <a:r>
              <a:rPr lang="en-US" altLang="zh-CN" b="1">
                <a:solidFill>
                  <a:srgbClr val="800080"/>
                </a:solidFill>
                <a:hlinkClick r:id="rId5" action="ppaction://hlinksldjump"/>
              </a:rPr>
              <a:t>10.  </a:t>
            </a:r>
            <a:r>
              <a:rPr lang="zh-CN" altLang="en-US" b="1">
                <a:solidFill>
                  <a:srgbClr val="800080"/>
                </a:solidFill>
                <a:hlinkClick r:id="rId5" action="ppaction://hlinksldjump"/>
              </a:rPr>
              <a:t>实验：测定电池的电动势和内阻</a:t>
            </a:r>
            <a:endParaRPr lang="zh-CN" altLang="en-US" b="1">
              <a:solidFill>
                <a:srgbClr val="800080"/>
              </a:solidFill>
              <a:hlinkClick r:id="rId6" action="ppaction://hlinksldjump"/>
            </a:endParaRPr>
          </a:p>
          <a:p>
            <a:pPr marL="342900" indent="-342900"/>
            <a:r>
              <a:rPr lang="en-US" altLang="zh-CN" b="1">
                <a:solidFill>
                  <a:srgbClr val="800080"/>
                </a:solidFill>
                <a:hlinkClick r:id="rId7" action="ppaction://hlinksldjump"/>
              </a:rPr>
              <a:t>11.  </a:t>
            </a:r>
            <a:r>
              <a:rPr lang="zh-CN" altLang="en-US" b="1">
                <a:solidFill>
                  <a:srgbClr val="800080"/>
                </a:solidFill>
                <a:hlinkClick r:id="rId7" action="ppaction://hlinksldjump"/>
              </a:rPr>
              <a:t>简单的逻辑电路</a:t>
            </a:r>
            <a:endParaRPr lang="zh-CN" altLang="en-US" b="1">
              <a:solidFill>
                <a:srgbClr val="800080"/>
              </a:solidFill>
              <a:hlinkClick r:id="rId8" action="ppaction://hlinksldjump"/>
            </a:endParaRPr>
          </a:p>
          <a:p>
            <a:pPr marL="342900" indent="-342900"/>
            <a:r>
              <a:rPr lang="zh-CN" altLang="en-US" b="1">
                <a:solidFill>
                  <a:schemeClr val="hlink"/>
                </a:solidFill>
                <a:hlinkClick r:id="rId8" action="ppaction://hlinksldjump"/>
              </a:rPr>
              <a:t>►</a:t>
            </a:r>
            <a:r>
              <a:rPr lang="zh-CN" altLang="en-US" b="1">
                <a:hlinkClick r:id="rId8" action="ppaction://hlinksldjump"/>
              </a:rPr>
              <a:t>  </a:t>
            </a:r>
            <a:r>
              <a:rPr lang="zh-CN" altLang="en-US" b="1">
                <a:solidFill>
                  <a:srgbClr val="800080"/>
                </a:solidFill>
                <a:hlinkClick r:id="rId8" action="ppaction://hlinksldjump"/>
              </a:rPr>
              <a:t>本章总结提升</a:t>
            </a:r>
            <a:endParaRPr lang="zh-CN" altLang="en-US" b="1">
              <a:solidFill>
                <a:srgbClr val="800080"/>
              </a:solidFill>
              <a:hlinkClick r:id="rId6" action="ppaction://hlinksldjump"/>
            </a:endParaRPr>
          </a:p>
        </p:txBody>
      </p:sp>
      <p:pic>
        <p:nvPicPr>
          <p:cNvPr id="3299336" name="TextBox 8"/>
          <p:cNvPicPr>
            <a:picLocks noChangeArrowheads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>
            <a:off x="1395413" y="2341563"/>
            <a:ext cx="2238375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3299337" name="直接连接符 9"/>
          <p:cNvCxnSpPr>
            <a:cxnSpLocks noChangeShapeType="1"/>
          </p:cNvCxnSpPr>
          <p:nvPr/>
        </p:nvCxnSpPr>
        <p:spPr bwMode="auto">
          <a:xfrm>
            <a:off x="1187450" y="3068638"/>
            <a:ext cx="7056438" cy="34925"/>
          </a:xfrm>
          <a:prstGeom prst="line">
            <a:avLst/>
          </a:prstGeom>
          <a:noFill/>
          <a:ln w="25400">
            <a:solidFill>
              <a:srgbClr val="F79646"/>
            </a:solidFill>
            <a:round/>
            <a:headEnd/>
            <a:tailEnd/>
          </a:ln>
          <a:effectLst>
            <a:outerShdw dist="20000" dir="5400000" algn="ctr" rotWithShape="0">
              <a:srgbClr val="000000">
                <a:alpha val="37000"/>
              </a:srgbClr>
            </a:outerShdw>
          </a:effectLst>
        </p:spPr>
      </p:cxnSp>
      <p:sp>
        <p:nvSpPr>
          <p:cNvPr id="3299338" name="Text Box 6"/>
          <p:cNvSpPr txBox="1">
            <a:spLocks noChangeArrowheads="1"/>
          </p:cNvSpPr>
          <p:nvPr/>
        </p:nvSpPr>
        <p:spPr bwMode="auto">
          <a:xfrm>
            <a:off x="611188" y="1341438"/>
            <a:ext cx="8135937" cy="823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lnSpc>
                <a:spcPct val="120000"/>
              </a:lnSpc>
              <a:buFont typeface="Arial" charset="0"/>
              <a:buNone/>
            </a:pPr>
            <a:r>
              <a:rPr lang="zh-CN" altLang="en-US" sz="4000" b="1">
                <a:solidFill>
                  <a:srgbClr val="0099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　第二章　恒定电流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9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2993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2993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299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9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32993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32993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3299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9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250"/>
                                        <p:tgtEl>
                                          <p:spTgt spid="3299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9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250"/>
                                        <p:tgtEl>
                                          <p:spTgt spid="3299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99335" grpId="0" autoUpdateAnimBg="0"/>
      <p:bldP spid="3299338" grpId="0" autoUpdateAnimBg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66178" name="Text Box 2"/>
          <p:cNvSpPr txBox="1">
            <a:spLocks noChangeArrowheads="1"/>
          </p:cNvSpPr>
          <p:nvPr/>
        </p:nvSpPr>
        <p:spPr bwMode="auto">
          <a:xfrm>
            <a:off x="-3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电源和电流  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电动势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500" y="2146300"/>
          <a:ext cx="7886700" cy="2692400"/>
        </p:xfrm>
        <a:graphic>
          <a:graphicData uri="http://schemas.openxmlformats.org/presentationml/2006/ole">
            <p:oleObj spid="_x0000_s3501058" name="Document" r:id="rId4" imgW="8101379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16041" name="Text Box 9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简单的逻辑电路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928934"/>
          <a:ext cx="7848600" cy="800100"/>
        </p:xfrm>
        <a:graphic>
          <a:graphicData uri="http://schemas.openxmlformats.org/presentationml/2006/ole">
            <p:oleObj spid="_x0000_s4162562" name="Document" r:id="rId4" imgW="8072244" imgH="821577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16041" name="Text Box 9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简单的逻辑电路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643050"/>
          <a:ext cx="7848600" cy="4432300"/>
        </p:xfrm>
        <a:graphic>
          <a:graphicData uri="http://schemas.openxmlformats.org/presentationml/2006/ole">
            <p:oleObj spid="_x0000_s4229122" name="Document" r:id="rId4" imgW="8062172" imgH="455719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16041" name="Text Box 9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简单的逻辑电路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285992"/>
          <a:ext cx="7848600" cy="2311400"/>
        </p:xfrm>
        <a:graphic>
          <a:graphicData uri="http://schemas.openxmlformats.org/presentationml/2006/ole">
            <p:oleObj spid="_x0000_s4230146" name="Document" r:id="rId4" imgW="8062172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16041" name="Text Box 9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简单的逻辑电路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571612"/>
          <a:ext cx="7848600" cy="4432300"/>
        </p:xfrm>
        <a:graphic>
          <a:graphicData uri="http://schemas.openxmlformats.org/presentationml/2006/ole">
            <p:oleObj spid="_x0000_s4231170" name="Document" r:id="rId4" imgW="8062172" imgH="455719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16041" name="Text Box 9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简单的逻辑电路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143116"/>
          <a:ext cx="7848600" cy="2882900"/>
        </p:xfrm>
        <a:graphic>
          <a:graphicData uri="http://schemas.openxmlformats.org/presentationml/2006/ole">
            <p:oleObj spid="_x0000_s4232194" name="Document" r:id="rId4" imgW="8062172" imgH="2972007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16041" name="Text Box 9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简单的逻辑电路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612900"/>
          <a:ext cx="7848600" cy="5245100"/>
        </p:xfrm>
        <a:graphic>
          <a:graphicData uri="http://schemas.openxmlformats.org/presentationml/2006/ole">
            <p:oleObj spid="_x0000_s4233218" name="Document" r:id="rId4" imgW="8205330" imgH="539389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16041" name="Text Box 9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简单的逻辑电路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1200" y="2578100"/>
          <a:ext cx="7848600" cy="1536700"/>
        </p:xfrm>
        <a:graphic>
          <a:graphicData uri="http://schemas.openxmlformats.org/presentationml/2006/ole">
            <p:oleObj spid="_x0000_s4234242" name="Document" r:id="rId4" imgW="8062172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16770" name="Text Box 2"/>
          <p:cNvSpPr txBox="1">
            <a:spLocks noChangeArrowheads="1"/>
          </p:cNvSpPr>
          <p:nvPr/>
        </p:nvSpPr>
        <p:spPr bwMode="auto">
          <a:xfrm>
            <a:off x="239713" y="188913"/>
            <a:ext cx="6203950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本章总结提升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416771" name="Text Box 3"/>
          <p:cNvSpPr txBox="1">
            <a:spLocks noChangeArrowheads="1"/>
          </p:cNvSpPr>
          <p:nvPr/>
        </p:nvSpPr>
        <p:spPr bwMode="auto">
          <a:xfrm>
            <a:off x="539750" y="2349500"/>
            <a:ext cx="8135938" cy="895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4400" b="1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本章总结提升</a:t>
            </a:r>
            <a:endParaRPr lang="en-US" altLang="zh-CN" sz="4400" b="1">
              <a:solidFill>
                <a:srgbClr val="800000"/>
              </a:solidFill>
              <a:ea typeface="黑体" pitchFamily="2" charset="-122"/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167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167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167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167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167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6770" grpId="0"/>
      <p:bldP spid="416771" grpId="0"/>
    </p:bldLst>
  </p:timing>
</p:sld>
</file>

<file path=ppt/slides/slide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8845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0499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本章总结提升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单元回眸</a:t>
            </a:r>
            <a:endParaRPr lang="zh-CN" altLang="en-US" sz="2600" b="1">
              <a:solidFill>
                <a:srgbClr val="003399"/>
              </a:solidFill>
              <a:latin typeface="黑体" pitchFamily="2" charset="-122"/>
              <a:ea typeface="黑体" pitchFamily="2" charset="-122"/>
            </a:endParaRPr>
          </a:p>
        </p:txBody>
      </p:sp>
      <p:grpSp>
        <p:nvGrpSpPr>
          <p:cNvPr id="488459" name="Group 11"/>
          <p:cNvGrpSpPr>
            <a:grpSpLocks/>
          </p:cNvGrpSpPr>
          <p:nvPr/>
        </p:nvGrpSpPr>
        <p:grpSpPr bwMode="auto">
          <a:xfrm>
            <a:off x="323850" y="1052513"/>
            <a:ext cx="2595563" cy="512762"/>
            <a:chOff x="203" y="839"/>
            <a:chExt cx="1635" cy="323"/>
          </a:xfrm>
        </p:grpSpPr>
        <p:pic>
          <p:nvPicPr>
            <p:cNvPr id="488453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488454" name="Text Box 6"/>
            <p:cNvSpPr txBox="1">
              <a:spLocks noChangeArrowheads="1"/>
            </p:cNvSpPr>
            <p:nvPr/>
          </p:nvSpPr>
          <p:spPr bwMode="auto">
            <a:xfrm>
              <a:off x="511" y="862"/>
              <a:ext cx="1327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单元回眸</a:t>
              </a:r>
            </a:p>
          </p:txBody>
        </p:sp>
      </p:grpSp>
      <p:pic>
        <p:nvPicPr>
          <p:cNvPr id="8" name="图片 7"/>
          <p:cNvPicPr/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643174" y="1142984"/>
            <a:ext cx="4857784" cy="55007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884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884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884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8450" grpId="0"/>
    </p:bldLst>
  </p:timing>
</p:sld>
</file>

<file path=ppt/slides/slide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89474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0499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本章总结提升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整合创新</a:t>
            </a:r>
            <a:endParaRPr lang="zh-CN" altLang="en-US" sz="2600" b="1">
              <a:solidFill>
                <a:srgbClr val="003399"/>
              </a:solidFill>
              <a:latin typeface="黑体" pitchFamily="2" charset="-122"/>
              <a:ea typeface="黑体" pitchFamily="2" charset="-122"/>
            </a:endParaRPr>
          </a:p>
        </p:txBody>
      </p:sp>
      <p:grpSp>
        <p:nvGrpSpPr>
          <p:cNvPr id="489479" name="Group 7"/>
          <p:cNvGrpSpPr>
            <a:grpSpLocks/>
          </p:cNvGrpSpPr>
          <p:nvPr/>
        </p:nvGrpSpPr>
        <p:grpSpPr bwMode="auto">
          <a:xfrm>
            <a:off x="250825" y="1052513"/>
            <a:ext cx="2595563" cy="512762"/>
            <a:chOff x="203" y="839"/>
            <a:chExt cx="1635" cy="323"/>
          </a:xfrm>
        </p:grpSpPr>
        <p:pic>
          <p:nvPicPr>
            <p:cNvPr id="489475" name="Picture 3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489476" name="Text Box 4"/>
            <p:cNvSpPr txBox="1">
              <a:spLocks noChangeArrowheads="1"/>
            </p:cNvSpPr>
            <p:nvPr/>
          </p:nvSpPr>
          <p:spPr bwMode="auto">
            <a:xfrm>
              <a:off x="511" y="862"/>
              <a:ext cx="1327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整合创新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143116"/>
          <a:ext cx="7848600" cy="3073400"/>
        </p:xfrm>
        <a:graphic>
          <a:graphicData uri="http://schemas.openxmlformats.org/presentationml/2006/ole">
            <p:oleObj spid="_x0000_s4164609" name="Document" r:id="rId5" imgW="8062532" imgH="317002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894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894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894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9474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66178" name="Text Box 2"/>
          <p:cNvSpPr txBox="1">
            <a:spLocks noChangeArrowheads="1"/>
          </p:cNvSpPr>
          <p:nvPr/>
        </p:nvSpPr>
        <p:spPr bwMode="auto">
          <a:xfrm>
            <a:off x="-3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电源和电流  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电动势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500" y="2146300"/>
          <a:ext cx="7886700" cy="1181100"/>
        </p:xfrm>
        <a:graphic>
          <a:graphicData uri="http://schemas.openxmlformats.org/presentationml/2006/ole">
            <p:oleObj spid="_x0000_s3502082" name="Document" r:id="rId4" imgW="8107853" imgH="1212925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56612" name="Text Box 4"/>
          <p:cNvSpPr txBox="1">
            <a:spLocks noChangeArrowheads="1"/>
          </p:cNvSpPr>
          <p:nvPr/>
        </p:nvSpPr>
        <p:spPr bwMode="auto">
          <a:xfrm>
            <a:off x="250825" y="188913"/>
            <a:ext cx="60499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本章总结提升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整合创新</a:t>
            </a:r>
            <a:endParaRPr lang="zh-CN" altLang="en-US" sz="2600" b="1">
              <a:solidFill>
                <a:srgbClr val="003399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000240"/>
          <a:ext cx="7848600" cy="3073400"/>
        </p:xfrm>
        <a:graphic>
          <a:graphicData uri="http://schemas.openxmlformats.org/presentationml/2006/ole">
            <p:oleObj spid="_x0000_s4256770" name="Document" r:id="rId4" imgW="8062532" imgH="317002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56612" name="Text Box 4"/>
          <p:cNvSpPr txBox="1">
            <a:spLocks noChangeArrowheads="1"/>
          </p:cNvSpPr>
          <p:nvPr/>
        </p:nvSpPr>
        <p:spPr bwMode="auto">
          <a:xfrm>
            <a:off x="250825" y="188913"/>
            <a:ext cx="60499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本章总结提升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整合创新</a:t>
            </a:r>
            <a:endParaRPr lang="zh-CN" altLang="en-US" sz="2600" b="1">
              <a:solidFill>
                <a:srgbClr val="003399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571612"/>
          <a:ext cx="7848600" cy="5003800"/>
        </p:xfrm>
        <a:graphic>
          <a:graphicData uri="http://schemas.openxmlformats.org/presentationml/2006/ole">
            <p:oleObj spid="_x0000_s4257794" name="Document" r:id="rId4" imgW="8062532" imgH="515159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56612" name="Text Box 4"/>
          <p:cNvSpPr txBox="1">
            <a:spLocks noChangeArrowheads="1"/>
          </p:cNvSpPr>
          <p:nvPr/>
        </p:nvSpPr>
        <p:spPr bwMode="auto">
          <a:xfrm>
            <a:off x="250825" y="188913"/>
            <a:ext cx="60499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本章总结提升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整合创新</a:t>
            </a:r>
            <a:endParaRPr lang="zh-CN" altLang="en-US" sz="2600" b="1">
              <a:solidFill>
                <a:srgbClr val="003399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857224" y="2214554"/>
          <a:ext cx="7632700" cy="2692400"/>
        </p:xfrm>
        <a:graphic>
          <a:graphicData uri="http://schemas.openxmlformats.org/presentationml/2006/ole">
            <p:oleObj spid="_x0000_s4258818" name="Document" r:id="rId4" imgW="7847075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56612" name="Text Box 4"/>
          <p:cNvSpPr txBox="1">
            <a:spLocks noChangeArrowheads="1"/>
          </p:cNvSpPr>
          <p:nvPr/>
        </p:nvSpPr>
        <p:spPr bwMode="auto">
          <a:xfrm>
            <a:off x="250825" y="188913"/>
            <a:ext cx="60499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本章总结提升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整合创新</a:t>
            </a:r>
            <a:endParaRPr lang="zh-CN" altLang="en-US" sz="2600" b="1">
              <a:solidFill>
                <a:srgbClr val="003399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933700"/>
          <a:ext cx="7848600" cy="1155700"/>
        </p:xfrm>
        <a:graphic>
          <a:graphicData uri="http://schemas.openxmlformats.org/presentationml/2006/ole">
            <p:oleObj spid="_x0000_s4265986" name="Document" r:id="rId4" imgW="8062532" imgH="118880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56612" name="Text Box 4"/>
          <p:cNvSpPr txBox="1">
            <a:spLocks noChangeArrowheads="1"/>
          </p:cNvSpPr>
          <p:nvPr/>
        </p:nvSpPr>
        <p:spPr bwMode="auto">
          <a:xfrm>
            <a:off x="250825" y="188913"/>
            <a:ext cx="60499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本章总结提升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整合创新</a:t>
            </a:r>
            <a:endParaRPr lang="zh-CN" altLang="en-US" sz="2600" b="1">
              <a:solidFill>
                <a:srgbClr val="003399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857364"/>
          <a:ext cx="7848600" cy="3073400"/>
        </p:xfrm>
        <a:graphic>
          <a:graphicData uri="http://schemas.openxmlformats.org/presentationml/2006/ole">
            <p:oleObj spid="_x0000_s4259842" name="Document" r:id="rId4" imgW="8062532" imgH="317002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56612" name="Text Box 4"/>
          <p:cNvSpPr txBox="1">
            <a:spLocks noChangeArrowheads="1"/>
          </p:cNvSpPr>
          <p:nvPr/>
        </p:nvSpPr>
        <p:spPr bwMode="auto">
          <a:xfrm>
            <a:off x="250825" y="188913"/>
            <a:ext cx="60499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本章总结提升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整合创新</a:t>
            </a:r>
            <a:endParaRPr lang="zh-CN" altLang="en-US" sz="2600" b="1">
              <a:solidFill>
                <a:srgbClr val="003399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071678"/>
          <a:ext cx="7848600" cy="2692400"/>
        </p:xfrm>
        <a:graphic>
          <a:graphicData uri="http://schemas.openxmlformats.org/presentationml/2006/ole">
            <p:oleObj spid="_x0000_s4260866" name="Document" r:id="rId4" imgW="8062532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56612" name="Text Box 4"/>
          <p:cNvSpPr txBox="1">
            <a:spLocks noChangeArrowheads="1"/>
          </p:cNvSpPr>
          <p:nvPr/>
        </p:nvSpPr>
        <p:spPr bwMode="auto">
          <a:xfrm>
            <a:off x="250825" y="188913"/>
            <a:ext cx="60499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本章总结提升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整合创新</a:t>
            </a:r>
            <a:endParaRPr lang="zh-CN" altLang="en-US" sz="2600" b="1">
              <a:solidFill>
                <a:srgbClr val="003399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643050"/>
          <a:ext cx="7848600" cy="4241800"/>
        </p:xfrm>
        <a:graphic>
          <a:graphicData uri="http://schemas.openxmlformats.org/presentationml/2006/ole">
            <p:oleObj spid="_x0000_s4261890" name="Document" r:id="rId4" imgW="8062532" imgH="435882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56612" name="Text Box 4"/>
          <p:cNvSpPr txBox="1">
            <a:spLocks noChangeArrowheads="1"/>
          </p:cNvSpPr>
          <p:nvPr/>
        </p:nvSpPr>
        <p:spPr bwMode="auto">
          <a:xfrm>
            <a:off x="250825" y="188913"/>
            <a:ext cx="60499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本章总结提升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整合创新</a:t>
            </a:r>
            <a:endParaRPr lang="zh-CN" altLang="en-US" sz="2600" b="1">
              <a:solidFill>
                <a:srgbClr val="003399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714488"/>
          <a:ext cx="7848600" cy="4241800"/>
        </p:xfrm>
        <a:graphic>
          <a:graphicData uri="http://schemas.openxmlformats.org/presentationml/2006/ole">
            <p:oleObj spid="_x0000_s4262914" name="Document" r:id="rId4" imgW="8062532" imgH="435882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56612" name="Text Box 4"/>
          <p:cNvSpPr txBox="1">
            <a:spLocks noChangeArrowheads="1"/>
          </p:cNvSpPr>
          <p:nvPr/>
        </p:nvSpPr>
        <p:spPr bwMode="auto">
          <a:xfrm>
            <a:off x="250825" y="188913"/>
            <a:ext cx="60499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本章总结提升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整合创新</a:t>
            </a:r>
            <a:endParaRPr lang="zh-CN" altLang="en-US" sz="2600" b="1">
              <a:solidFill>
                <a:srgbClr val="003399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530372"/>
          <a:ext cx="7848600" cy="5041900"/>
        </p:xfrm>
        <a:graphic>
          <a:graphicData uri="http://schemas.openxmlformats.org/presentationml/2006/ole">
            <p:oleObj spid="_x0000_s4263938" name="Document" r:id="rId4" imgW="8206050" imgH="5189402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56612" name="Text Box 4"/>
          <p:cNvSpPr txBox="1">
            <a:spLocks noChangeArrowheads="1"/>
          </p:cNvSpPr>
          <p:nvPr/>
        </p:nvSpPr>
        <p:spPr bwMode="auto">
          <a:xfrm>
            <a:off x="250825" y="188913"/>
            <a:ext cx="60499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本章总结提升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整合创新</a:t>
            </a:r>
            <a:endParaRPr lang="zh-CN" altLang="en-US" sz="2600" b="1">
              <a:solidFill>
                <a:srgbClr val="003399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785926"/>
          <a:ext cx="7848600" cy="4076700"/>
        </p:xfrm>
        <a:graphic>
          <a:graphicData uri="http://schemas.openxmlformats.org/presentationml/2006/ole">
            <p:oleObj spid="_x0000_s4264962" name="Document" r:id="rId4" imgW="8206050" imgH="4192492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66178" name="Text Box 2"/>
          <p:cNvSpPr txBox="1">
            <a:spLocks noChangeArrowheads="1"/>
          </p:cNvSpPr>
          <p:nvPr/>
        </p:nvSpPr>
        <p:spPr bwMode="auto">
          <a:xfrm>
            <a:off x="-3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电源和电流  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电动势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643050"/>
          <a:ext cx="7886700" cy="3848100"/>
        </p:xfrm>
        <a:graphic>
          <a:graphicData uri="http://schemas.openxmlformats.org/presentationml/2006/ole">
            <p:oleObj spid="_x0000_s3503106" name="Document" r:id="rId4" imgW="8101379" imgH="396279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56612" name="Text Box 4"/>
          <p:cNvSpPr txBox="1">
            <a:spLocks noChangeArrowheads="1"/>
          </p:cNvSpPr>
          <p:nvPr/>
        </p:nvSpPr>
        <p:spPr bwMode="auto">
          <a:xfrm>
            <a:off x="250825" y="188913"/>
            <a:ext cx="60499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本章总结提升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整合创新</a:t>
            </a:r>
            <a:endParaRPr lang="zh-CN" altLang="en-US" sz="2600" b="1">
              <a:solidFill>
                <a:srgbClr val="003399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643050"/>
          <a:ext cx="7848600" cy="4622800"/>
        </p:xfrm>
        <a:graphic>
          <a:graphicData uri="http://schemas.openxmlformats.org/presentationml/2006/ole">
            <p:oleObj spid="_x0000_s4267010" name="Document" r:id="rId4" imgW="8062532" imgH="47552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56612" name="Text Box 4"/>
          <p:cNvSpPr txBox="1">
            <a:spLocks noChangeArrowheads="1"/>
          </p:cNvSpPr>
          <p:nvPr/>
        </p:nvSpPr>
        <p:spPr bwMode="auto">
          <a:xfrm>
            <a:off x="250825" y="188913"/>
            <a:ext cx="60499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本章总结提升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整合创新</a:t>
            </a:r>
            <a:endParaRPr lang="zh-CN" altLang="en-US" sz="2600" b="1">
              <a:solidFill>
                <a:srgbClr val="003399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1638300"/>
          <a:ext cx="7835900" cy="4432300"/>
        </p:xfrm>
        <a:graphic>
          <a:graphicData uri="http://schemas.openxmlformats.org/presentationml/2006/ole">
            <p:oleObj spid="_x0000_s4268034" name="Document" r:id="rId4" imgW="8053180" imgH="45579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56612" name="Text Box 4"/>
          <p:cNvSpPr txBox="1">
            <a:spLocks noChangeArrowheads="1"/>
          </p:cNvSpPr>
          <p:nvPr/>
        </p:nvSpPr>
        <p:spPr bwMode="auto">
          <a:xfrm>
            <a:off x="250825" y="188913"/>
            <a:ext cx="60499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本章总结提升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整合创新</a:t>
            </a:r>
            <a:endParaRPr lang="zh-CN" altLang="en-US" sz="2600" b="1">
              <a:solidFill>
                <a:srgbClr val="003399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357430"/>
          <a:ext cx="7848600" cy="1917700"/>
        </p:xfrm>
        <a:graphic>
          <a:graphicData uri="http://schemas.openxmlformats.org/presentationml/2006/ole">
            <p:oleObj spid="_x0000_s4269058" name="Document" r:id="rId4" imgW="8062532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56612" name="Text Box 4"/>
          <p:cNvSpPr txBox="1">
            <a:spLocks noChangeArrowheads="1"/>
          </p:cNvSpPr>
          <p:nvPr/>
        </p:nvSpPr>
        <p:spPr bwMode="auto">
          <a:xfrm>
            <a:off x="250825" y="188913"/>
            <a:ext cx="60499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本章总结提升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整合创新</a:t>
            </a:r>
            <a:endParaRPr lang="zh-CN" altLang="en-US" sz="2600" b="1">
              <a:solidFill>
                <a:srgbClr val="003399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785926"/>
          <a:ext cx="7848600" cy="3467100"/>
        </p:xfrm>
        <a:graphic>
          <a:graphicData uri="http://schemas.openxmlformats.org/presentationml/2006/ole">
            <p:oleObj spid="_x0000_s4270082" name="Document" r:id="rId4" imgW="8062532" imgH="356640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56612" name="Text Box 4"/>
          <p:cNvSpPr txBox="1">
            <a:spLocks noChangeArrowheads="1"/>
          </p:cNvSpPr>
          <p:nvPr/>
        </p:nvSpPr>
        <p:spPr bwMode="auto">
          <a:xfrm>
            <a:off x="250825" y="188913"/>
            <a:ext cx="60499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本章总结提升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整合创新</a:t>
            </a:r>
            <a:endParaRPr lang="zh-CN" altLang="en-US" sz="2600" b="1">
              <a:solidFill>
                <a:srgbClr val="003399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285860"/>
          <a:ext cx="7848600" cy="5397500"/>
        </p:xfrm>
        <a:graphic>
          <a:graphicData uri="http://schemas.openxmlformats.org/presentationml/2006/ole">
            <p:oleObj spid="_x0000_s4271106" name="Document" r:id="rId4" imgW="8062532" imgH="5547627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56612" name="Text Box 4"/>
          <p:cNvSpPr txBox="1">
            <a:spLocks noChangeArrowheads="1"/>
          </p:cNvSpPr>
          <p:nvPr/>
        </p:nvSpPr>
        <p:spPr bwMode="auto">
          <a:xfrm>
            <a:off x="250825" y="188913"/>
            <a:ext cx="60499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本章总结提升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整合创新</a:t>
            </a:r>
            <a:endParaRPr lang="zh-CN" altLang="en-US" sz="2600" b="1">
              <a:solidFill>
                <a:srgbClr val="003399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428736"/>
          <a:ext cx="7848600" cy="5003800"/>
        </p:xfrm>
        <a:graphic>
          <a:graphicData uri="http://schemas.openxmlformats.org/presentationml/2006/ole">
            <p:oleObj spid="_x0000_s4272130" name="Document" r:id="rId4" imgW="8062532" imgH="515159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56612" name="Text Box 4"/>
          <p:cNvSpPr txBox="1">
            <a:spLocks noChangeArrowheads="1"/>
          </p:cNvSpPr>
          <p:nvPr/>
        </p:nvSpPr>
        <p:spPr bwMode="auto">
          <a:xfrm>
            <a:off x="250825" y="188913"/>
            <a:ext cx="60499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本章总结提升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整合创新</a:t>
            </a:r>
            <a:endParaRPr lang="zh-CN" altLang="en-US" sz="2600" b="1">
              <a:solidFill>
                <a:srgbClr val="003399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357430"/>
          <a:ext cx="7848600" cy="1917700"/>
        </p:xfrm>
        <a:graphic>
          <a:graphicData uri="http://schemas.openxmlformats.org/presentationml/2006/ole">
            <p:oleObj spid="_x0000_s4273154" name="Document" r:id="rId4" imgW="8062532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56612" name="Text Box 4"/>
          <p:cNvSpPr txBox="1">
            <a:spLocks noChangeArrowheads="1"/>
          </p:cNvSpPr>
          <p:nvPr/>
        </p:nvSpPr>
        <p:spPr bwMode="auto">
          <a:xfrm>
            <a:off x="250825" y="188913"/>
            <a:ext cx="60499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本章总结提升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整合创新</a:t>
            </a:r>
            <a:endParaRPr lang="zh-CN" altLang="en-US" sz="2600" b="1">
              <a:solidFill>
                <a:srgbClr val="003399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500174"/>
          <a:ext cx="7835900" cy="5194300"/>
        </p:xfrm>
        <a:graphic>
          <a:graphicData uri="http://schemas.openxmlformats.org/presentationml/2006/ole">
            <p:oleObj spid="_x0000_s4274178" name="Document" r:id="rId4" imgW="8053180" imgH="534961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56612" name="Text Box 4"/>
          <p:cNvSpPr txBox="1">
            <a:spLocks noChangeArrowheads="1"/>
          </p:cNvSpPr>
          <p:nvPr/>
        </p:nvSpPr>
        <p:spPr bwMode="auto">
          <a:xfrm>
            <a:off x="250825" y="188913"/>
            <a:ext cx="60499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本章总结提升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整合创新</a:t>
            </a:r>
            <a:endParaRPr lang="zh-CN" altLang="en-US" sz="2600" b="1">
              <a:solidFill>
                <a:srgbClr val="003399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357430"/>
          <a:ext cx="7835900" cy="1917700"/>
        </p:xfrm>
        <a:graphic>
          <a:graphicData uri="http://schemas.openxmlformats.org/presentationml/2006/ole">
            <p:oleObj spid="_x0000_s4275202" name="Document" r:id="rId4" imgW="8053180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56612" name="Text Box 4"/>
          <p:cNvSpPr txBox="1">
            <a:spLocks noChangeArrowheads="1"/>
          </p:cNvSpPr>
          <p:nvPr/>
        </p:nvSpPr>
        <p:spPr bwMode="auto">
          <a:xfrm>
            <a:off x="250825" y="188913"/>
            <a:ext cx="604996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本章总结提升</a:t>
            </a:r>
            <a:r>
              <a:rPr lang="zh-CN" altLang="en-US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</a:t>
            </a:r>
            <a:r>
              <a:rPr lang="en-US" altLang="zh-CN" sz="2600" b="1">
                <a:solidFill>
                  <a:srgbClr val="003399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整合创新</a:t>
            </a:r>
            <a:endParaRPr lang="zh-CN" altLang="en-US" sz="2600" b="1">
              <a:solidFill>
                <a:srgbClr val="003399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928802"/>
          <a:ext cx="7848600" cy="3467100"/>
        </p:xfrm>
        <a:graphic>
          <a:graphicData uri="http://schemas.openxmlformats.org/presentationml/2006/ole">
            <p:oleObj spid="_x0000_s4276226" name="Document" r:id="rId4" imgW="8062532" imgH="356640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66178" name="Text Box 2"/>
          <p:cNvSpPr txBox="1">
            <a:spLocks noChangeArrowheads="1"/>
          </p:cNvSpPr>
          <p:nvPr/>
        </p:nvSpPr>
        <p:spPr bwMode="auto">
          <a:xfrm>
            <a:off x="-3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电源和电流  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电动势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357430"/>
          <a:ext cx="7886700" cy="1104900"/>
        </p:xfrm>
        <a:graphic>
          <a:graphicData uri="http://schemas.openxmlformats.org/presentationml/2006/ole">
            <p:oleObj spid="_x0000_s3504130" name="Document" r:id="rId4" imgW="8107853" imgH="118880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66178" name="Text Box 2"/>
          <p:cNvSpPr txBox="1">
            <a:spLocks noChangeArrowheads="1"/>
          </p:cNvSpPr>
          <p:nvPr/>
        </p:nvSpPr>
        <p:spPr bwMode="auto">
          <a:xfrm>
            <a:off x="-3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电源和电流  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电动势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357298"/>
          <a:ext cx="7886700" cy="4622800"/>
        </p:xfrm>
        <a:graphic>
          <a:graphicData uri="http://schemas.openxmlformats.org/presentationml/2006/ole">
            <p:oleObj spid="_x0000_s3505154" name="Document" r:id="rId4" imgW="8101379" imgH="47552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66178" name="Text Box 2"/>
          <p:cNvSpPr txBox="1">
            <a:spLocks noChangeArrowheads="1"/>
          </p:cNvSpPr>
          <p:nvPr/>
        </p:nvSpPr>
        <p:spPr bwMode="auto">
          <a:xfrm>
            <a:off x="-3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电源和电流  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电动势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500" y="2146300"/>
          <a:ext cx="7886700" cy="1536700"/>
        </p:xfrm>
        <a:graphic>
          <a:graphicData uri="http://schemas.openxmlformats.org/presentationml/2006/ole">
            <p:oleObj spid="_x0000_s3506178" name="Document" r:id="rId4" imgW="8101379" imgH="15859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99970" name="Text Box 2"/>
          <p:cNvSpPr txBox="1">
            <a:spLocks noChangeArrowheads="1"/>
          </p:cNvSpPr>
          <p:nvPr/>
        </p:nvSpPr>
        <p:spPr bwMode="auto">
          <a:xfrm>
            <a:off x="539750" y="2462213"/>
            <a:ext cx="8135938" cy="895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4400" b="1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 3.</a:t>
            </a:r>
            <a:r>
              <a:rPr lang="zh-CN" altLang="en-US" sz="4400" b="1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欧姆定律</a:t>
            </a:r>
          </a:p>
        </p:txBody>
      </p:sp>
      <p:sp>
        <p:nvSpPr>
          <p:cNvPr id="2899971" name="Text Box 3"/>
          <p:cNvSpPr txBox="1">
            <a:spLocks noChangeArrowheads="1"/>
          </p:cNvSpPr>
          <p:nvPr/>
        </p:nvSpPr>
        <p:spPr bwMode="auto">
          <a:xfrm>
            <a:off x="142844" y="214290"/>
            <a:ext cx="6121400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endParaRPr lang="zh-CN" altLang="en-US" b="1"/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99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8999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8999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8999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99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8999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8999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99970" grpId="0"/>
      <p:bldP spid="2899971" grpId="0" autoUpdateAnimBg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39586" name="Text Box 2"/>
          <p:cNvSpPr txBox="1">
            <a:spLocks noChangeArrowheads="1"/>
          </p:cNvSpPr>
          <p:nvPr/>
        </p:nvSpPr>
        <p:spPr bwMode="auto">
          <a:xfrm>
            <a:off x="16511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教学目标</a:t>
            </a:r>
          </a:p>
        </p:txBody>
      </p:sp>
      <p:grpSp>
        <p:nvGrpSpPr>
          <p:cNvPr id="3139588" name="Group 4"/>
          <p:cNvGrpSpPr>
            <a:grpSpLocks/>
          </p:cNvGrpSpPr>
          <p:nvPr/>
        </p:nvGrpSpPr>
        <p:grpSpPr bwMode="auto">
          <a:xfrm>
            <a:off x="395288" y="1125538"/>
            <a:ext cx="2305050" cy="527050"/>
            <a:chOff x="203" y="830"/>
            <a:chExt cx="1452" cy="332"/>
          </a:xfrm>
        </p:grpSpPr>
        <p:pic>
          <p:nvPicPr>
            <p:cNvPr id="3139589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3139590" name="Text Box 6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教学目标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500306"/>
          <a:ext cx="7874000" cy="1536700"/>
        </p:xfrm>
        <a:graphic>
          <a:graphicData uri="http://schemas.openxmlformats.org/presentationml/2006/ole">
            <p:oleObj spid="_x0000_s3586049" name="Document" r:id="rId5" imgW="8092027" imgH="15859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9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1395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1395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9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1395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39586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40610" name="Text Box 2"/>
          <p:cNvSpPr txBox="1">
            <a:spLocks noChangeArrowheads="1"/>
          </p:cNvSpPr>
          <p:nvPr/>
        </p:nvSpPr>
        <p:spPr bwMode="auto">
          <a:xfrm>
            <a:off x="16511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重点难点</a:t>
            </a:r>
          </a:p>
        </p:txBody>
      </p:sp>
      <p:grpSp>
        <p:nvGrpSpPr>
          <p:cNvPr id="3140612" name="Group 4"/>
          <p:cNvGrpSpPr>
            <a:grpSpLocks/>
          </p:cNvGrpSpPr>
          <p:nvPr/>
        </p:nvGrpSpPr>
        <p:grpSpPr bwMode="auto">
          <a:xfrm>
            <a:off x="395288" y="1125538"/>
            <a:ext cx="2305050" cy="527050"/>
            <a:chOff x="203" y="830"/>
            <a:chExt cx="1452" cy="332"/>
          </a:xfrm>
        </p:grpSpPr>
        <p:pic>
          <p:nvPicPr>
            <p:cNvPr id="3140613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3140614" name="Text Box 6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重点难点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500" y="2146300"/>
          <a:ext cx="7874000" cy="1917700"/>
        </p:xfrm>
        <a:graphic>
          <a:graphicData uri="http://schemas.openxmlformats.org/presentationml/2006/ole">
            <p:oleObj spid="_x0000_s3537921" name="Document" r:id="rId5" imgW="8092027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0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1406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1406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0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1406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40610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41634" name="Text Box 2"/>
          <p:cNvSpPr txBox="1">
            <a:spLocks noChangeArrowheads="1"/>
          </p:cNvSpPr>
          <p:nvPr/>
        </p:nvSpPr>
        <p:spPr bwMode="auto">
          <a:xfrm>
            <a:off x="16511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教学建议</a:t>
            </a:r>
          </a:p>
        </p:txBody>
      </p:sp>
      <p:grpSp>
        <p:nvGrpSpPr>
          <p:cNvPr id="3141636" name="Group 4"/>
          <p:cNvGrpSpPr>
            <a:grpSpLocks/>
          </p:cNvGrpSpPr>
          <p:nvPr/>
        </p:nvGrpSpPr>
        <p:grpSpPr bwMode="auto">
          <a:xfrm>
            <a:off x="395288" y="1125538"/>
            <a:ext cx="2305050" cy="527050"/>
            <a:chOff x="203" y="830"/>
            <a:chExt cx="1452" cy="332"/>
          </a:xfrm>
        </p:grpSpPr>
        <p:pic>
          <p:nvPicPr>
            <p:cNvPr id="3141637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3141638" name="Text Box 6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教学建议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928802"/>
          <a:ext cx="7874000" cy="4241800"/>
        </p:xfrm>
        <a:graphic>
          <a:graphicData uri="http://schemas.openxmlformats.org/presentationml/2006/ole">
            <p:oleObj spid="_x0000_s3536897" name="Document" r:id="rId5" imgW="8092027" imgH="435882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1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1416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1416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16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1416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4163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9" descr="全品文教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3732" name="Text Box 4"/>
          <p:cNvSpPr txBox="1">
            <a:spLocks noChangeArrowheads="1"/>
          </p:cNvSpPr>
          <p:nvPr/>
        </p:nvSpPr>
        <p:spPr bwMode="auto">
          <a:xfrm>
            <a:off x="684213" y="2430463"/>
            <a:ext cx="7777162" cy="854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/>
            <a:r>
              <a:rPr lang="zh-CN" altLang="en-US" sz="5000" b="1">
                <a:solidFill>
                  <a:srgbClr val="DB5D25"/>
                </a:solidFill>
                <a:latin typeface="黑体" pitchFamily="2" charset="-122"/>
                <a:ea typeface="黑体" pitchFamily="2" charset="-122"/>
              </a:rPr>
              <a:t>第二</a:t>
            </a:r>
            <a:r>
              <a:rPr lang="zh-CN" altLang="zh-CN" sz="5000" b="1">
                <a:solidFill>
                  <a:srgbClr val="DB5D25"/>
                </a:solidFill>
                <a:latin typeface="黑体" pitchFamily="2" charset="-122"/>
                <a:ea typeface="黑体" pitchFamily="2" charset="-122"/>
              </a:rPr>
              <a:t>章　</a:t>
            </a:r>
            <a:r>
              <a:rPr lang="zh-CN" altLang="en-US" sz="5000" b="1">
                <a:solidFill>
                  <a:srgbClr val="DB5D25"/>
                </a:solidFill>
                <a:latin typeface="黑体" pitchFamily="2" charset="-122"/>
                <a:ea typeface="黑体" pitchFamily="2" charset="-122"/>
              </a:rPr>
              <a:t>恒定电流</a:t>
            </a:r>
            <a:endParaRPr lang="en-US" altLang="zh-CN" sz="5000" b="1">
              <a:solidFill>
                <a:srgbClr val="DB5D25"/>
              </a:solidFill>
              <a:latin typeface="黑体" pitchFamily="2" charset="-122"/>
              <a:ea typeface="黑体" pitchFamily="2" charset="-122"/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37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37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37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732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43682" name="Text Box 2"/>
          <p:cNvSpPr txBox="1">
            <a:spLocks noChangeArrowheads="1"/>
          </p:cNvSpPr>
          <p:nvPr/>
        </p:nvSpPr>
        <p:spPr bwMode="auto">
          <a:xfrm>
            <a:off x="165112" y="142852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新课导入</a:t>
            </a:r>
          </a:p>
        </p:txBody>
      </p:sp>
      <p:grpSp>
        <p:nvGrpSpPr>
          <p:cNvPr id="3143684" name="Group 4"/>
          <p:cNvGrpSpPr>
            <a:grpSpLocks/>
          </p:cNvGrpSpPr>
          <p:nvPr/>
        </p:nvGrpSpPr>
        <p:grpSpPr bwMode="auto">
          <a:xfrm>
            <a:off x="395288" y="1125538"/>
            <a:ext cx="2305050" cy="527050"/>
            <a:chOff x="203" y="830"/>
            <a:chExt cx="1452" cy="332"/>
          </a:xfrm>
        </p:grpSpPr>
        <p:pic>
          <p:nvPicPr>
            <p:cNvPr id="3143685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3143686" name="Text Box 6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新课导入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2000240"/>
          <a:ext cx="7874000" cy="3848100"/>
        </p:xfrm>
        <a:graphic>
          <a:graphicData uri="http://schemas.openxmlformats.org/presentationml/2006/ole">
            <p:oleObj spid="_x0000_s3508225" name="Document" r:id="rId5" imgW="8092027" imgH="396279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36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1436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1436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36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1436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43682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42658" name="Text Box 2"/>
          <p:cNvSpPr txBox="1">
            <a:spLocks noChangeArrowheads="1"/>
          </p:cNvSpPr>
          <p:nvPr/>
        </p:nvSpPr>
        <p:spPr bwMode="auto">
          <a:xfrm>
            <a:off x="21428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新课导入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714488"/>
          <a:ext cx="7874000" cy="3848100"/>
        </p:xfrm>
        <a:graphic>
          <a:graphicData uri="http://schemas.openxmlformats.org/presentationml/2006/ole">
            <p:oleObj spid="_x0000_s3507201" name="Document" r:id="rId4" imgW="8092027" imgH="396279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54498" name="Text Box 2"/>
          <p:cNvSpPr txBox="1">
            <a:spLocks noChangeArrowheads="1"/>
          </p:cNvSpPr>
          <p:nvPr/>
        </p:nvSpPr>
        <p:spPr bwMode="auto">
          <a:xfrm>
            <a:off x="21428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pSp>
        <p:nvGrpSpPr>
          <p:cNvPr id="2154500" name="Group 4"/>
          <p:cNvGrpSpPr>
            <a:grpSpLocks/>
          </p:cNvGrpSpPr>
          <p:nvPr/>
        </p:nvGrpSpPr>
        <p:grpSpPr bwMode="auto">
          <a:xfrm>
            <a:off x="395288" y="1125538"/>
            <a:ext cx="2305050" cy="527050"/>
            <a:chOff x="203" y="830"/>
            <a:chExt cx="1452" cy="332"/>
          </a:xfrm>
        </p:grpSpPr>
        <p:pic>
          <p:nvPicPr>
            <p:cNvPr id="2154501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2154502" name="Text Box 6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知识必备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230450"/>
          <a:ext cx="7886700" cy="2984500"/>
        </p:xfrm>
        <a:graphic>
          <a:graphicData uri="http://schemas.openxmlformats.org/presentationml/2006/ole">
            <p:oleObj spid="_x0000_s2154504" name="Document" r:id="rId5" imgW="8107853" imgH="3071014" progId="Word.Document.8">
              <p:embed/>
            </p:oleObj>
          </a:graphicData>
        </a:graphic>
      </p:graphicFrame>
      <p:sp>
        <p:nvSpPr>
          <p:cNvPr id="13" name="矩形 12"/>
          <p:cNvSpPr/>
          <p:nvPr/>
        </p:nvSpPr>
        <p:spPr>
          <a:xfrm>
            <a:off x="5572132" y="2500306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阻碍</a:t>
            </a:r>
            <a:endParaRPr lang="zh-CN" altLang="en-US" b="1">
              <a:solidFill>
                <a:srgbClr val="C00000"/>
              </a:solidFill>
            </a:endParaRPr>
          </a:p>
        </p:txBody>
      </p:sp>
      <p:graphicFrame>
        <p:nvGraphicFramePr>
          <p:cNvPr id="14" name="对象 13"/>
          <p:cNvGraphicFramePr>
            <a:graphicFrameLocks noChangeAspect="1"/>
          </p:cNvGraphicFramePr>
          <p:nvPr/>
        </p:nvGraphicFramePr>
        <p:xfrm>
          <a:off x="3000364" y="2928934"/>
          <a:ext cx="795338" cy="792162"/>
        </p:xfrm>
        <a:graphic>
          <a:graphicData uri="http://schemas.openxmlformats.org/presentationml/2006/ole">
            <p:oleObj spid="_x0000_s2154505" name="文档" r:id="rId6" imgW="795901" imgH="792415" progId="Word.Document.12">
              <p:embed/>
            </p:oleObj>
          </a:graphicData>
        </a:graphic>
      </p:graphicFrame>
      <p:sp>
        <p:nvSpPr>
          <p:cNvPr id="15" name="矩形 14"/>
          <p:cNvSpPr/>
          <p:nvPr/>
        </p:nvSpPr>
        <p:spPr>
          <a:xfrm>
            <a:off x="3643306" y="3571876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欧姆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5926422" y="3610277"/>
            <a:ext cx="43152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Ω</a:t>
            </a:r>
            <a:endParaRPr lang="zh-CN" altLang="en-US" b="1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1285852" y="4714884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导体本身</a:t>
            </a:r>
            <a:endParaRPr lang="zh-CN" altLang="en-US" b="1">
              <a:solidFill>
                <a:srgbClr val="C00000"/>
              </a:solidFill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4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544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544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4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1545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54498" grpId="0"/>
      <p:bldP spid="13" grpId="0"/>
      <p:bldP spid="15" grpId="0"/>
      <p:bldP spid="16" grpId="0"/>
      <p:bldP spid="17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90340" name="Text Box 4"/>
          <p:cNvSpPr txBox="1">
            <a:spLocks noChangeArrowheads="1"/>
          </p:cNvSpPr>
          <p:nvPr/>
        </p:nvSpPr>
        <p:spPr bwMode="auto">
          <a:xfrm>
            <a:off x="16511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000240"/>
          <a:ext cx="7886700" cy="2590800"/>
        </p:xfrm>
        <a:graphic>
          <a:graphicData uri="http://schemas.openxmlformats.org/presentationml/2006/ole">
            <p:oleObj spid="_x0000_s2190356" name="Document" r:id="rId4" imgW="8107853" imgH="2674626" progId="Word.Document.8">
              <p:embed/>
            </p:oleObj>
          </a:graphicData>
        </a:graphic>
      </p:graphicFrame>
      <p:sp>
        <p:nvSpPr>
          <p:cNvPr id="11" name="矩形 10"/>
          <p:cNvSpPr/>
          <p:nvPr/>
        </p:nvSpPr>
        <p:spPr>
          <a:xfrm>
            <a:off x="5500694" y="2285992"/>
            <a:ext cx="195438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两端的电压</a:t>
            </a:r>
            <a:r>
              <a:rPr lang="en-US" b="1" i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U</a:t>
            </a:r>
            <a:endParaRPr lang="zh-CN" altLang="en-US" b="1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857356" y="2681583"/>
            <a:ext cx="100860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电阻</a:t>
            </a:r>
            <a:r>
              <a:rPr lang="en-US" b="1" i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R</a:t>
            </a:r>
            <a:endParaRPr lang="zh-CN" altLang="en-US" b="1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graphicFrame>
        <p:nvGraphicFramePr>
          <p:cNvPr id="13" name="对象 12"/>
          <p:cNvGraphicFramePr>
            <a:graphicFrameLocks noChangeAspect="1"/>
          </p:cNvGraphicFramePr>
          <p:nvPr/>
        </p:nvGraphicFramePr>
        <p:xfrm>
          <a:off x="3143240" y="3065466"/>
          <a:ext cx="720725" cy="792162"/>
        </p:xfrm>
        <a:graphic>
          <a:graphicData uri="http://schemas.openxmlformats.org/presentationml/2006/ole">
            <p:oleObj spid="_x0000_s2190357" name="文档" r:id="rId5" imgW="720521" imgH="792415" progId="Word.Document.12">
              <p:embed/>
            </p:oleObj>
          </a:graphicData>
        </a:graphic>
      </p:graphicFrame>
      <p:sp>
        <p:nvSpPr>
          <p:cNvPr id="14" name="矩形 13"/>
          <p:cNvSpPr/>
          <p:nvPr/>
        </p:nvSpPr>
        <p:spPr>
          <a:xfrm>
            <a:off x="1298840" y="4071942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气态导体</a:t>
            </a:r>
            <a:endParaRPr lang="zh-CN" altLang="en-US" b="1">
              <a:solidFill>
                <a:srgbClr val="C00000"/>
              </a:solidFill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4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90340" name="Text Box 4"/>
          <p:cNvSpPr txBox="1">
            <a:spLocks noChangeArrowheads="1"/>
          </p:cNvSpPr>
          <p:nvPr/>
        </p:nvSpPr>
        <p:spPr bwMode="auto">
          <a:xfrm>
            <a:off x="16511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 smtClean="0"/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785926"/>
          <a:ext cx="7886700" cy="3467100"/>
        </p:xfrm>
        <a:graphic>
          <a:graphicData uri="http://schemas.openxmlformats.org/presentationml/2006/ole">
            <p:oleObj spid="_x0000_s3529730" name="Document" r:id="rId4" imgW="8107853" imgH="3566409" progId="Word.Document.8">
              <p:embed/>
            </p:oleObj>
          </a:graphicData>
        </a:graphic>
      </p:graphicFrame>
      <p:sp>
        <p:nvSpPr>
          <p:cNvPr id="4" name="矩形 3"/>
          <p:cNvSpPr/>
          <p:nvPr/>
        </p:nvSpPr>
        <p:spPr>
          <a:xfrm>
            <a:off x="1785918" y="3214686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电阻的倒数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4929190" y="4000504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金属导体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6858016" y="4357694"/>
            <a:ext cx="11079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半导体</a:t>
            </a:r>
            <a:endParaRPr lang="zh-CN" altLang="en-US" b="1">
              <a:solidFill>
                <a:srgbClr val="C00000"/>
              </a:solidFill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70274" name="Text Box 2"/>
          <p:cNvSpPr txBox="1">
            <a:spLocks noChangeArrowheads="1"/>
          </p:cNvSpPr>
          <p:nvPr/>
        </p:nvSpPr>
        <p:spPr bwMode="auto">
          <a:xfrm>
            <a:off x="16511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pSp>
        <p:nvGrpSpPr>
          <p:cNvPr id="2870276" name="Group 4"/>
          <p:cNvGrpSpPr>
            <a:grpSpLocks/>
          </p:cNvGrpSpPr>
          <p:nvPr/>
        </p:nvGrpSpPr>
        <p:grpSpPr bwMode="auto">
          <a:xfrm>
            <a:off x="395288" y="1125538"/>
            <a:ext cx="2305050" cy="527050"/>
            <a:chOff x="203" y="830"/>
            <a:chExt cx="1452" cy="332"/>
          </a:xfrm>
        </p:grpSpPr>
        <p:pic>
          <p:nvPicPr>
            <p:cNvPr id="2870277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2870278" name="Text Box 6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学习互动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86700" cy="1917700"/>
        </p:xfrm>
        <a:graphic>
          <a:graphicData uri="http://schemas.openxmlformats.org/presentationml/2006/ole">
            <p:oleObj spid="_x0000_s3160065" name="Document" r:id="rId5" imgW="8107853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0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702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702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0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870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70274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91363" name="Text Box 3"/>
          <p:cNvSpPr txBox="1">
            <a:spLocks noChangeArrowheads="1"/>
          </p:cNvSpPr>
          <p:nvPr/>
        </p:nvSpPr>
        <p:spPr bwMode="auto">
          <a:xfrm>
            <a:off x="16511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428736"/>
          <a:ext cx="7886700" cy="4622800"/>
        </p:xfrm>
        <a:graphic>
          <a:graphicData uri="http://schemas.openxmlformats.org/presentationml/2006/ole">
            <p:oleObj spid="_x0000_s3527682" name="Document" r:id="rId4" imgW="8107853" imgH="47552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91363" name="Text Box 3"/>
          <p:cNvSpPr txBox="1">
            <a:spLocks noChangeArrowheads="1"/>
          </p:cNvSpPr>
          <p:nvPr/>
        </p:nvSpPr>
        <p:spPr bwMode="auto">
          <a:xfrm>
            <a:off x="16511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473216"/>
          <a:ext cx="7886700" cy="4241800"/>
        </p:xfrm>
        <a:graphic>
          <a:graphicData uri="http://schemas.openxmlformats.org/presentationml/2006/ole">
            <p:oleObj spid="_x0000_s3528706" name="Document" r:id="rId4" imgW="8107853" imgH="435882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91363" name="Text Box 3"/>
          <p:cNvSpPr txBox="1">
            <a:spLocks noChangeArrowheads="1"/>
          </p:cNvSpPr>
          <p:nvPr/>
        </p:nvSpPr>
        <p:spPr bwMode="auto">
          <a:xfrm>
            <a:off x="16511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86700" cy="1917700"/>
        </p:xfrm>
        <a:graphic>
          <a:graphicData uri="http://schemas.openxmlformats.org/presentationml/2006/ole">
            <p:oleObj spid="_x0000_s3159041" name="Document" r:id="rId4" imgW="8107853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91363" name="Text Box 3"/>
          <p:cNvSpPr txBox="1">
            <a:spLocks noChangeArrowheads="1"/>
          </p:cNvSpPr>
          <p:nvPr/>
        </p:nvSpPr>
        <p:spPr bwMode="auto">
          <a:xfrm>
            <a:off x="16511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86700" cy="1536700"/>
        </p:xfrm>
        <a:graphic>
          <a:graphicData uri="http://schemas.openxmlformats.org/presentationml/2006/ole">
            <p:oleObj spid="_x0000_s3511298" name="Document" r:id="rId4" imgW="8107853" imgH="158519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3974" name="Text Box 6"/>
          <p:cNvSpPr txBox="1">
            <a:spLocks noChangeArrowheads="1"/>
          </p:cNvSpPr>
          <p:nvPr/>
        </p:nvSpPr>
        <p:spPr bwMode="auto">
          <a:xfrm>
            <a:off x="539750" y="2462213"/>
            <a:ext cx="8135938" cy="1698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4400" b="1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 1.</a:t>
            </a:r>
            <a:r>
              <a:rPr lang="zh-CN" altLang="en-US" sz="4400" b="1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电源和电流</a:t>
            </a:r>
          </a:p>
          <a:p>
            <a:pPr algn="ctr">
              <a:lnSpc>
                <a:spcPct val="120000"/>
              </a:lnSpc>
            </a:pPr>
            <a:r>
              <a:rPr lang="en-US" altLang="zh-CN" sz="4400" b="1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2.</a:t>
            </a:r>
            <a:r>
              <a:rPr lang="zh-CN" altLang="en-US" sz="4400" b="1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电动势</a:t>
            </a:r>
          </a:p>
        </p:txBody>
      </p:sp>
      <p:sp>
        <p:nvSpPr>
          <p:cNvPr id="83975" name="Text Box 7"/>
          <p:cNvSpPr txBox="1">
            <a:spLocks noChangeArrowheads="1"/>
          </p:cNvSpPr>
          <p:nvPr/>
        </p:nvSpPr>
        <p:spPr bwMode="auto">
          <a:xfrm>
            <a:off x="-32" y="188913"/>
            <a:ext cx="6121400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电源和电流  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电动势</a:t>
            </a:r>
            <a:endParaRPr lang="zh-CN" altLang="en-US" b="1"/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39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39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39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39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39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974" grpId="0"/>
      <p:bldP spid="83975" grpId="0" autoUpdateAnimBg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91363" name="Text Box 3"/>
          <p:cNvSpPr txBox="1">
            <a:spLocks noChangeArrowheads="1"/>
          </p:cNvSpPr>
          <p:nvPr/>
        </p:nvSpPr>
        <p:spPr bwMode="auto">
          <a:xfrm>
            <a:off x="16511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928802"/>
          <a:ext cx="7886700" cy="3467100"/>
        </p:xfrm>
        <a:graphic>
          <a:graphicData uri="http://schemas.openxmlformats.org/presentationml/2006/ole">
            <p:oleObj spid="_x0000_s3512322" name="Document" r:id="rId4" imgW="8107853" imgH="356640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91363" name="Text Box 3"/>
          <p:cNvSpPr txBox="1">
            <a:spLocks noChangeArrowheads="1"/>
          </p:cNvSpPr>
          <p:nvPr/>
        </p:nvSpPr>
        <p:spPr bwMode="auto">
          <a:xfrm>
            <a:off x="16511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86700" cy="1155700"/>
        </p:xfrm>
        <a:graphic>
          <a:graphicData uri="http://schemas.openxmlformats.org/presentationml/2006/ole">
            <p:oleObj spid="_x0000_s3513346" name="Document" r:id="rId4" imgW="8107853" imgH="118916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91363" name="Text Box 3"/>
          <p:cNvSpPr txBox="1">
            <a:spLocks noChangeArrowheads="1"/>
          </p:cNvSpPr>
          <p:nvPr/>
        </p:nvSpPr>
        <p:spPr bwMode="auto">
          <a:xfrm>
            <a:off x="16511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000108"/>
          <a:ext cx="7886700" cy="5588000"/>
        </p:xfrm>
        <a:graphic>
          <a:graphicData uri="http://schemas.openxmlformats.org/presentationml/2006/ole">
            <p:oleObj spid="_x0000_s3514370" name="Document" r:id="rId4" imgW="8107853" imgH="574600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91363" name="Text Box 3"/>
          <p:cNvSpPr txBox="1">
            <a:spLocks noChangeArrowheads="1"/>
          </p:cNvSpPr>
          <p:nvPr/>
        </p:nvSpPr>
        <p:spPr bwMode="auto">
          <a:xfrm>
            <a:off x="16511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571612"/>
          <a:ext cx="7886700" cy="4038600"/>
        </p:xfrm>
        <a:graphic>
          <a:graphicData uri="http://schemas.openxmlformats.org/presentationml/2006/ole">
            <p:oleObj spid="_x0000_s3515394" name="Document" r:id="rId4" imgW="8107853" imgH="4160810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91363" name="Text Box 3"/>
          <p:cNvSpPr txBox="1">
            <a:spLocks noChangeArrowheads="1"/>
          </p:cNvSpPr>
          <p:nvPr/>
        </p:nvSpPr>
        <p:spPr bwMode="auto">
          <a:xfrm>
            <a:off x="16511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214422"/>
          <a:ext cx="7886700" cy="5194300"/>
        </p:xfrm>
        <a:graphic>
          <a:graphicData uri="http://schemas.openxmlformats.org/presentationml/2006/ole">
            <p:oleObj spid="_x0000_s3516418" name="Document" r:id="rId4" imgW="8107853" imgH="534961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91363" name="Text Box 3"/>
          <p:cNvSpPr txBox="1">
            <a:spLocks noChangeArrowheads="1"/>
          </p:cNvSpPr>
          <p:nvPr/>
        </p:nvSpPr>
        <p:spPr bwMode="auto">
          <a:xfrm>
            <a:off x="16511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571612"/>
          <a:ext cx="7886700" cy="3848100"/>
        </p:xfrm>
        <a:graphic>
          <a:graphicData uri="http://schemas.openxmlformats.org/presentationml/2006/ole">
            <p:oleObj spid="_x0000_s3517442" name="Document" r:id="rId4" imgW="8107853" imgH="396279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91363" name="Text Box 3"/>
          <p:cNvSpPr txBox="1">
            <a:spLocks noChangeArrowheads="1"/>
          </p:cNvSpPr>
          <p:nvPr/>
        </p:nvSpPr>
        <p:spPr bwMode="auto">
          <a:xfrm>
            <a:off x="16511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857364"/>
          <a:ext cx="7886700" cy="3276600"/>
        </p:xfrm>
        <a:graphic>
          <a:graphicData uri="http://schemas.openxmlformats.org/presentationml/2006/ole">
            <p:oleObj spid="_x0000_s3518466" name="Document" r:id="rId4" imgW="8107853" imgH="3368395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91363" name="Text Box 3"/>
          <p:cNvSpPr txBox="1">
            <a:spLocks noChangeArrowheads="1"/>
          </p:cNvSpPr>
          <p:nvPr/>
        </p:nvSpPr>
        <p:spPr bwMode="auto">
          <a:xfrm>
            <a:off x="16511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1235096"/>
          <a:ext cx="7886700" cy="5194300"/>
        </p:xfrm>
        <a:graphic>
          <a:graphicData uri="http://schemas.openxmlformats.org/presentationml/2006/ole">
            <p:oleObj spid="_x0000_s3519490" name="Document" r:id="rId4" imgW="8107853" imgH="534961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91363" name="Text Box 3"/>
          <p:cNvSpPr txBox="1">
            <a:spLocks noChangeArrowheads="1"/>
          </p:cNvSpPr>
          <p:nvPr/>
        </p:nvSpPr>
        <p:spPr bwMode="auto">
          <a:xfrm>
            <a:off x="16511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143116"/>
          <a:ext cx="7886700" cy="1917700"/>
        </p:xfrm>
        <a:graphic>
          <a:graphicData uri="http://schemas.openxmlformats.org/presentationml/2006/ole">
            <p:oleObj spid="_x0000_s3520514" name="Document" r:id="rId4" imgW="8107853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91363" name="Text Box 3"/>
          <p:cNvSpPr txBox="1">
            <a:spLocks noChangeArrowheads="1"/>
          </p:cNvSpPr>
          <p:nvPr/>
        </p:nvSpPr>
        <p:spPr bwMode="auto">
          <a:xfrm>
            <a:off x="16511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86700" cy="1155700"/>
        </p:xfrm>
        <a:graphic>
          <a:graphicData uri="http://schemas.openxmlformats.org/presentationml/2006/ole">
            <p:oleObj spid="_x0000_s3521538" name="Document" r:id="rId4" imgW="8107853" imgH="118916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282946" name="Text Box 2"/>
          <p:cNvSpPr txBox="1">
            <a:spLocks noChangeArrowheads="1"/>
          </p:cNvSpPr>
          <p:nvPr/>
        </p:nvSpPr>
        <p:spPr bwMode="auto">
          <a:xfrm>
            <a:off x="-3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电源和电流  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电动势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教学目标</a:t>
            </a:r>
          </a:p>
        </p:txBody>
      </p:sp>
      <p:grpSp>
        <p:nvGrpSpPr>
          <p:cNvPr id="3282947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3282948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3282949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教学目标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357430"/>
          <a:ext cx="7886700" cy="1168400"/>
        </p:xfrm>
        <a:graphic>
          <a:graphicData uri="http://schemas.openxmlformats.org/presentationml/2006/ole">
            <p:oleObj spid="_x0000_s496641" name="Document" r:id="rId5" imgW="8107853" imgH="1212925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29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2829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2829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29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2829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82946" grpId="0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91363" name="Text Box 3"/>
          <p:cNvSpPr txBox="1">
            <a:spLocks noChangeArrowheads="1"/>
          </p:cNvSpPr>
          <p:nvPr/>
        </p:nvSpPr>
        <p:spPr bwMode="auto">
          <a:xfrm>
            <a:off x="16511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206500"/>
          <a:ext cx="8039100" cy="5651500"/>
        </p:xfrm>
        <a:graphic>
          <a:graphicData uri="http://schemas.openxmlformats.org/presentationml/2006/ole">
            <p:oleObj spid="_x0000_s3522562" name="Document" r:id="rId4" imgW="8411794" imgH="5806125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91363" name="Text Box 3"/>
          <p:cNvSpPr txBox="1">
            <a:spLocks noChangeArrowheads="1"/>
          </p:cNvSpPr>
          <p:nvPr/>
        </p:nvSpPr>
        <p:spPr bwMode="auto">
          <a:xfrm>
            <a:off x="16511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500174"/>
          <a:ext cx="7886700" cy="4241800"/>
        </p:xfrm>
        <a:graphic>
          <a:graphicData uri="http://schemas.openxmlformats.org/presentationml/2006/ole">
            <p:oleObj spid="_x0000_s3523586" name="Document" r:id="rId4" imgW="8107853" imgH="435882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91363" name="Text Box 3"/>
          <p:cNvSpPr txBox="1">
            <a:spLocks noChangeArrowheads="1"/>
          </p:cNvSpPr>
          <p:nvPr/>
        </p:nvSpPr>
        <p:spPr bwMode="auto">
          <a:xfrm>
            <a:off x="16511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000108"/>
          <a:ext cx="7886700" cy="5778500"/>
        </p:xfrm>
        <a:graphic>
          <a:graphicData uri="http://schemas.openxmlformats.org/presentationml/2006/ole">
            <p:oleObj spid="_x0000_s3524610" name="Document" r:id="rId4" imgW="8107853" imgH="594401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91363" name="Text Box 3"/>
          <p:cNvSpPr txBox="1">
            <a:spLocks noChangeArrowheads="1"/>
          </p:cNvSpPr>
          <p:nvPr/>
        </p:nvSpPr>
        <p:spPr bwMode="auto">
          <a:xfrm>
            <a:off x="16511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学习互动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428736"/>
          <a:ext cx="7886700" cy="4622800"/>
        </p:xfrm>
        <a:graphic>
          <a:graphicData uri="http://schemas.openxmlformats.org/presentationml/2006/ole">
            <p:oleObj spid="_x0000_s3525634" name="Document" r:id="rId4" imgW="8107853" imgH="47552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70274" name="Text Box 2"/>
          <p:cNvSpPr txBox="1">
            <a:spLocks noChangeArrowheads="1"/>
          </p:cNvSpPr>
          <p:nvPr/>
        </p:nvSpPr>
        <p:spPr bwMode="auto">
          <a:xfrm>
            <a:off x="16511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395288" y="1125538"/>
            <a:ext cx="2305050" cy="527050"/>
            <a:chOff x="203" y="830"/>
            <a:chExt cx="1452" cy="332"/>
          </a:xfrm>
        </p:grpSpPr>
        <p:pic>
          <p:nvPicPr>
            <p:cNvPr id="2870277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2870278" name="Text Box 6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 smtClean="0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备用习题</a:t>
              </a:r>
              <a:endParaRPr lang="zh-CN" altLang="en-US" sz="2600" b="1">
                <a:solidFill>
                  <a:srgbClr val="4D4D4D"/>
                </a:solidFill>
                <a:latin typeface="Arial" charset="0"/>
                <a:ea typeface="黑体" pitchFamily="2" charset="-122"/>
              </a:endParaRP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214554"/>
          <a:ext cx="7886700" cy="3467100"/>
        </p:xfrm>
        <a:graphic>
          <a:graphicData uri="http://schemas.openxmlformats.org/presentationml/2006/ole">
            <p:oleObj spid="_x0000_s4290562" name="Document" r:id="rId5" imgW="8107853" imgH="356640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0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702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702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70274" grpId="0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91363" name="Text Box 3"/>
          <p:cNvSpPr txBox="1">
            <a:spLocks noChangeArrowheads="1"/>
          </p:cNvSpPr>
          <p:nvPr/>
        </p:nvSpPr>
        <p:spPr bwMode="auto">
          <a:xfrm>
            <a:off x="16511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1500174"/>
          <a:ext cx="7886700" cy="4813300"/>
        </p:xfrm>
        <a:graphic>
          <a:graphicData uri="http://schemas.openxmlformats.org/presentationml/2006/ole">
            <p:oleObj spid="_x0000_s4291586" name="Document" r:id="rId4" imgW="8107853" imgH="4953225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91363" name="Text Box 3"/>
          <p:cNvSpPr txBox="1">
            <a:spLocks noChangeArrowheads="1"/>
          </p:cNvSpPr>
          <p:nvPr/>
        </p:nvSpPr>
        <p:spPr bwMode="auto">
          <a:xfrm>
            <a:off x="16511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071678"/>
          <a:ext cx="7886700" cy="3073400"/>
        </p:xfrm>
        <a:graphic>
          <a:graphicData uri="http://schemas.openxmlformats.org/presentationml/2006/ole">
            <p:oleObj spid="_x0000_s4294658" name="Document" r:id="rId4" imgW="8107853" imgH="317002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91363" name="Text Box 3"/>
          <p:cNvSpPr txBox="1">
            <a:spLocks noChangeArrowheads="1"/>
          </p:cNvSpPr>
          <p:nvPr/>
        </p:nvSpPr>
        <p:spPr bwMode="auto">
          <a:xfrm>
            <a:off x="16511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000240"/>
          <a:ext cx="7886700" cy="3276600"/>
        </p:xfrm>
        <a:graphic>
          <a:graphicData uri="http://schemas.openxmlformats.org/presentationml/2006/ole">
            <p:oleObj spid="_x0000_s4295682" name="Document" r:id="rId4" imgW="8107853" imgH="3368395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91363" name="Text Box 3"/>
          <p:cNvSpPr txBox="1">
            <a:spLocks noChangeArrowheads="1"/>
          </p:cNvSpPr>
          <p:nvPr/>
        </p:nvSpPr>
        <p:spPr bwMode="auto">
          <a:xfrm>
            <a:off x="16511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备用习题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86700" cy="1917700"/>
        </p:xfrm>
        <a:graphic>
          <a:graphicData uri="http://schemas.openxmlformats.org/presentationml/2006/ole">
            <p:oleObj spid="_x0000_s4296706" name="Document" r:id="rId4" imgW="8107853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70274" name="Text Box 2"/>
          <p:cNvSpPr txBox="1">
            <a:spLocks noChangeArrowheads="1"/>
          </p:cNvSpPr>
          <p:nvPr/>
        </p:nvSpPr>
        <p:spPr bwMode="auto">
          <a:xfrm>
            <a:off x="16511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395288" y="1125538"/>
            <a:ext cx="2305050" cy="527050"/>
            <a:chOff x="203" y="830"/>
            <a:chExt cx="1452" cy="332"/>
          </a:xfrm>
        </p:grpSpPr>
        <p:pic>
          <p:nvPicPr>
            <p:cNvPr id="2870277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2870278" name="Text Box 6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 smtClean="0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自我检测</a:t>
              </a:r>
              <a:endParaRPr lang="zh-CN" altLang="en-US" sz="2600" b="1">
                <a:solidFill>
                  <a:srgbClr val="4D4D4D"/>
                </a:solidFill>
                <a:latin typeface="Arial" charset="0"/>
                <a:ea typeface="黑体" pitchFamily="2" charset="-122"/>
              </a:endParaRP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071678"/>
          <a:ext cx="7886700" cy="2692400"/>
        </p:xfrm>
        <a:graphic>
          <a:graphicData uri="http://schemas.openxmlformats.org/presentationml/2006/ole">
            <p:oleObj spid="_x0000_s3509250" name="Document" r:id="rId5" imgW="8107853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0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702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702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7027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283970" name="Text Box 2"/>
          <p:cNvSpPr txBox="1">
            <a:spLocks noChangeArrowheads="1"/>
          </p:cNvSpPr>
          <p:nvPr/>
        </p:nvSpPr>
        <p:spPr bwMode="auto">
          <a:xfrm>
            <a:off x="-3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电源和电流  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电动势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重点难点</a:t>
            </a:r>
          </a:p>
        </p:txBody>
      </p:sp>
      <p:grpSp>
        <p:nvGrpSpPr>
          <p:cNvPr id="3283971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3283972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3283973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重点难点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2214554"/>
          <a:ext cx="7886700" cy="2692400"/>
        </p:xfrm>
        <a:graphic>
          <a:graphicData uri="http://schemas.openxmlformats.org/presentationml/2006/ole">
            <p:oleObj spid="_x0000_s495617" name="Document" r:id="rId5" imgW="8107853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39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2839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2839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39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2839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83970" grpId="0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91363" name="Text Box 3"/>
          <p:cNvSpPr txBox="1">
            <a:spLocks noChangeArrowheads="1"/>
          </p:cNvSpPr>
          <p:nvPr/>
        </p:nvSpPr>
        <p:spPr bwMode="auto">
          <a:xfrm>
            <a:off x="16511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86700" cy="1917700"/>
        </p:xfrm>
        <a:graphic>
          <a:graphicData uri="http://schemas.openxmlformats.org/presentationml/2006/ole">
            <p:oleObj spid="_x0000_s3510274" name="Document" r:id="rId4" imgW="8107853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91363" name="Text Box 3"/>
          <p:cNvSpPr txBox="1">
            <a:spLocks noChangeArrowheads="1"/>
          </p:cNvSpPr>
          <p:nvPr/>
        </p:nvSpPr>
        <p:spPr bwMode="auto">
          <a:xfrm>
            <a:off x="16511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14390" y="1357298"/>
          <a:ext cx="7886700" cy="4622800"/>
        </p:xfrm>
        <a:graphic>
          <a:graphicData uri="http://schemas.openxmlformats.org/presentationml/2006/ole">
            <p:oleObj spid="_x0000_s3530754" name="Document" r:id="rId4" imgW="8107853" imgH="475521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91363" name="Text Box 3"/>
          <p:cNvSpPr txBox="1">
            <a:spLocks noChangeArrowheads="1"/>
          </p:cNvSpPr>
          <p:nvPr/>
        </p:nvSpPr>
        <p:spPr bwMode="auto">
          <a:xfrm>
            <a:off x="16511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86700" cy="1917700"/>
        </p:xfrm>
        <a:graphic>
          <a:graphicData uri="http://schemas.openxmlformats.org/presentationml/2006/ole">
            <p:oleObj spid="_x0000_s3531778" name="Document" r:id="rId4" imgW="8107853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91363" name="Text Box 3"/>
          <p:cNvSpPr txBox="1">
            <a:spLocks noChangeArrowheads="1"/>
          </p:cNvSpPr>
          <p:nvPr/>
        </p:nvSpPr>
        <p:spPr bwMode="auto">
          <a:xfrm>
            <a:off x="16511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571612"/>
          <a:ext cx="7886700" cy="4241800"/>
        </p:xfrm>
        <a:graphic>
          <a:graphicData uri="http://schemas.openxmlformats.org/presentationml/2006/ole">
            <p:oleObj spid="_x0000_s3532802" name="Document" r:id="rId4" imgW="8107853" imgH="4358824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91363" name="Text Box 3"/>
          <p:cNvSpPr txBox="1">
            <a:spLocks noChangeArrowheads="1"/>
          </p:cNvSpPr>
          <p:nvPr/>
        </p:nvSpPr>
        <p:spPr bwMode="auto">
          <a:xfrm>
            <a:off x="16511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86700" cy="1917700"/>
        </p:xfrm>
        <a:graphic>
          <a:graphicData uri="http://schemas.openxmlformats.org/presentationml/2006/ole">
            <p:oleObj spid="_x0000_s3533826" name="Document" r:id="rId4" imgW="8107853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91363" name="Text Box 3"/>
          <p:cNvSpPr txBox="1">
            <a:spLocks noChangeArrowheads="1"/>
          </p:cNvSpPr>
          <p:nvPr/>
        </p:nvSpPr>
        <p:spPr bwMode="auto">
          <a:xfrm>
            <a:off x="16511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714488"/>
          <a:ext cx="7886700" cy="3467100"/>
        </p:xfrm>
        <a:graphic>
          <a:graphicData uri="http://schemas.openxmlformats.org/presentationml/2006/ole">
            <p:oleObj spid="_x0000_s3534850" name="Document" r:id="rId4" imgW="8107853" imgH="356640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91363" name="Text Box 3"/>
          <p:cNvSpPr txBox="1">
            <a:spLocks noChangeArrowheads="1"/>
          </p:cNvSpPr>
          <p:nvPr/>
        </p:nvSpPr>
        <p:spPr bwMode="auto">
          <a:xfrm>
            <a:off x="16511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3.</a:t>
            </a:r>
            <a:r>
              <a:rPr lang="zh-CN" altLang="en-US" sz="2600" b="1" smtClean="0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欧姆定律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 smtClean="0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自我检测</a:t>
            </a:r>
            <a:endParaRPr lang="zh-CN" altLang="en-US" sz="2600" b="1">
              <a:solidFill>
                <a:schemeClr val="bg1"/>
              </a:solidFill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928802"/>
          <a:ext cx="7886700" cy="3073400"/>
        </p:xfrm>
        <a:graphic>
          <a:graphicData uri="http://schemas.openxmlformats.org/presentationml/2006/ole">
            <p:oleObj spid="_x0000_s3535874" name="Document" r:id="rId4" imgW="8107853" imgH="317002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353154" name="Text Box 2"/>
          <p:cNvSpPr txBox="1">
            <a:spLocks noChangeArrowheads="1"/>
          </p:cNvSpPr>
          <p:nvPr/>
        </p:nvSpPr>
        <p:spPr bwMode="auto">
          <a:xfrm>
            <a:off x="539750" y="2462213"/>
            <a:ext cx="8135938" cy="895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4400" b="1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 4.</a:t>
            </a:r>
            <a:r>
              <a:rPr lang="zh-CN" altLang="en-US" sz="4400" b="1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串联电路和并联电路</a:t>
            </a:r>
            <a:endParaRPr lang="en-US" altLang="zh-CN" sz="4400" b="1">
              <a:solidFill>
                <a:srgbClr val="CC33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2353155" name="Text Box 3"/>
          <p:cNvSpPr txBox="1">
            <a:spLocks noChangeArrowheads="1"/>
          </p:cNvSpPr>
          <p:nvPr/>
        </p:nvSpPr>
        <p:spPr bwMode="auto">
          <a:xfrm>
            <a:off x="250825" y="188913"/>
            <a:ext cx="6121400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串联电路和并联电路</a:t>
            </a: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3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3531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531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353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3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353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353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53154" grpId="0"/>
      <p:bldP spid="2353155" grpId="0" autoUpdateAnimBg="0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44706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串联电路和并联电路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教学目标</a:t>
            </a:r>
          </a:p>
        </p:txBody>
      </p:sp>
      <p:grpSp>
        <p:nvGrpSpPr>
          <p:cNvPr id="3144707" name="Group 3"/>
          <p:cNvGrpSpPr>
            <a:grpSpLocks/>
          </p:cNvGrpSpPr>
          <p:nvPr/>
        </p:nvGrpSpPr>
        <p:grpSpPr bwMode="auto">
          <a:xfrm>
            <a:off x="322263" y="1268413"/>
            <a:ext cx="2305050" cy="527050"/>
            <a:chOff x="203" y="830"/>
            <a:chExt cx="1452" cy="332"/>
          </a:xfrm>
        </p:grpSpPr>
        <p:pic>
          <p:nvPicPr>
            <p:cNvPr id="3144708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3144709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教学目标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071678"/>
          <a:ext cx="7886700" cy="3467100"/>
        </p:xfrm>
        <a:graphic>
          <a:graphicData uri="http://schemas.openxmlformats.org/presentationml/2006/ole">
            <p:oleObj spid="_x0000_s4302849" name="Document" r:id="rId5" imgW="8107853" imgH="356640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4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1447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1447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47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1447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44706" grpId="0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4573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串联电路和并联电路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重点难点</a:t>
            </a:r>
          </a:p>
        </p:txBody>
      </p:sp>
      <p:grpSp>
        <p:nvGrpSpPr>
          <p:cNvPr id="3145731" name="Group 3"/>
          <p:cNvGrpSpPr>
            <a:grpSpLocks/>
          </p:cNvGrpSpPr>
          <p:nvPr/>
        </p:nvGrpSpPr>
        <p:grpSpPr bwMode="auto">
          <a:xfrm>
            <a:off x="322263" y="1268413"/>
            <a:ext cx="2305050" cy="527050"/>
            <a:chOff x="203" y="830"/>
            <a:chExt cx="1452" cy="332"/>
          </a:xfrm>
        </p:grpSpPr>
        <p:pic>
          <p:nvPicPr>
            <p:cNvPr id="3145732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3145733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重点难点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86700" cy="1917700"/>
        </p:xfrm>
        <a:graphic>
          <a:graphicData uri="http://schemas.openxmlformats.org/presentationml/2006/ole">
            <p:oleObj spid="_x0000_s4301825" name="Document" r:id="rId5" imgW="8107853" imgH="1981218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1457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1457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1457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4573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284994" name="Text Box 2"/>
          <p:cNvSpPr txBox="1">
            <a:spLocks noChangeArrowheads="1"/>
          </p:cNvSpPr>
          <p:nvPr/>
        </p:nvSpPr>
        <p:spPr bwMode="auto">
          <a:xfrm>
            <a:off x="-32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1.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电源和电流  </a:t>
            </a: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2.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电动势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教学建议</a:t>
            </a:r>
          </a:p>
        </p:txBody>
      </p:sp>
      <p:grpSp>
        <p:nvGrpSpPr>
          <p:cNvPr id="3284995" name="Group 3"/>
          <p:cNvGrpSpPr>
            <a:grpSpLocks/>
          </p:cNvGrpSpPr>
          <p:nvPr/>
        </p:nvGrpSpPr>
        <p:grpSpPr bwMode="auto">
          <a:xfrm>
            <a:off x="322263" y="1317625"/>
            <a:ext cx="2305050" cy="527050"/>
            <a:chOff x="203" y="830"/>
            <a:chExt cx="1452" cy="332"/>
          </a:xfrm>
        </p:grpSpPr>
        <p:pic>
          <p:nvPicPr>
            <p:cNvPr id="3284996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3284997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教学建议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214554"/>
          <a:ext cx="7886700" cy="3073400"/>
        </p:xfrm>
        <a:graphic>
          <a:graphicData uri="http://schemas.openxmlformats.org/presentationml/2006/ole">
            <p:oleObj spid="_x0000_s494593" name="Document" r:id="rId5" imgW="8107853" imgH="3170021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49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2849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2849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49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2849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84994" grpId="0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46754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串联电路和并联电路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教学建议</a:t>
            </a:r>
          </a:p>
        </p:txBody>
      </p:sp>
      <p:grpSp>
        <p:nvGrpSpPr>
          <p:cNvPr id="3146755" name="Group 3"/>
          <p:cNvGrpSpPr>
            <a:grpSpLocks/>
          </p:cNvGrpSpPr>
          <p:nvPr/>
        </p:nvGrpSpPr>
        <p:grpSpPr bwMode="auto">
          <a:xfrm>
            <a:off x="322263" y="1268413"/>
            <a:ext cx="2305050" cy="527050"/>
            <a:chOff x="203" y="830"/>
            <a:chExt cx="1452" cy="332"/>
          </a:xfrm>
        </p:grpSpPr>
        <p:pic>
          <p:nvPicPr>
            <p:cNvPr id="3146756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3146757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教学建议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2362200"/>
          <a:ext cx="7886700" cy="2311400"/>
        </p:xfrm>
        <a:graphic>
          <a:graphicData uri="http://schemas.openxmlformats.org/presentationml/2006/ole">
            <p:oleObj spid="_x0000_s4300801" name="Document" r:id="rId5" imgW="8107853" imgH="2377606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67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1467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1467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67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1467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46754" grpId="0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47778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串联电路和并联电路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新课导入</a:t>
            </a:r>
          </a:p>
        </p:txBody>
      </p:sp>
      <p:grpSp>
        <p:nvGrpSpPr>
          <p:cNvPr id="3147779" name="Group 3"/>
          <p:cNvGrpSpPr>
            <a:grpSpLocks/>
          </p:cNvGrpSpPr>
          <p:nvPr/>
        </p:nvGrpSpPr>
        <p:grpSpPr bwMode="auto">
          <a:xfrm>
            <a:off x="322263" y="1268413"/>
            <a:ext cx="2305050" cy="527050"/>
            <a:chOff x="203" y="830"/>
            <a:chExt cx="1452" cy="332"/>
          </a:xfrm>
        </p:grpSpPr>
        <p:pic>
          <p:nvPicPr>
            <p:cNvPr id="3147780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3147781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新课导入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2214554"/>
          <a:ext cx="7886700" cy="2692400"/>
        </p:xfrm>
        <a:graphic>
          <a:graphicData uri="http://schemas.openxmlformats.org/presentationml/2006/ole">
            <p:oleObj spid="_x0000_s4299777" name="Document" r:id="rId5" imgW="8107853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7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1477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1477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7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1477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47778" grpId="0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48802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串联电路和并联电路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新课导入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714348" y="2214554"/>
          <a:ext cx="7886700" cy="2692400"/>
        </p:xfrm>
        <a:graphic>
          <a:graphicData uri="http://schemas.openxmlformats.org/presentationml/2006/ole">
            <p:oleObj spid="_x0000_s4298753" name="Document" r:id="rId4" imgW="8107853" imgH="2773993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49826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串联电路和并联电路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新课导入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1928802"/>
          <a:ext cx="7886700" cy="3467100"/>
        </p:xfrm>
        <a:graphic>
          <a:graphicData uri="http://schemas.openxmlformats.org/presentationml/2006/ole">
            <p:oleObj spid="_x0000_s4297729" name="Document" r:id="rId4" imgW="8107853" imgH="3566409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50850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串联电路和并联电路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新课导入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2910" y="2000240"/>
          <a:ext cx="7886700" cy="2730500"/>
        </p:xfrm>
        <a:graphic>
          <a:graphicData uri="http://schemas.openxmlformats.org/presentationml/2006/ole">
            <p:oleObj spid="_x0000_s3310593" name="Document" r:id="rId4" imgW="8107853" imgH="2804955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366466" name="Text Box 2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串联电路和并联电路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pSp>
        <p:nvGrpSpPr>
          <p:cNvPr id="2366467" name="Group 3"/>
          <p:cNvGrpSpPr>
            <a:grpSpLocks/>
          </p:cNvGrpSpPr>
          <p:nvPr/>
        </p:nvGrpSpPr>
        <p:grpSpPr bwMode="auto">
          <a:xfrm>
            <a:off x="322263" y="1268413"/>
            <a:ext cx="2305050" cy="527050"/>
            <a:chOff x="203" y="830"/>
            <a:chExt cx="1452" cy="332"/>
          </a:xfrm>
        </p:grpSpPr>
        <p:pic>
          <p:nvPicPr>
            <p:cNvPr id="2366468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03" y="839"/>
              <a:ext cx="1452" cy="32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</p:pic>
        <p:sp>
          <p:nvSpPr>
            <p:cNvPr id="2366469" name="Text Box 5"/>
            <p:cNvSpPr txBox="1">
              <a:spLocks noChangeArrowheads="1"/>
            </p:cNvSpPr>
            <p:nvPr/>
          </p:nvSpPr>
          <p:spPr bwMode="auto">
            <a:xfrm>
              <a:off x="564" y="830"/>
              <a:ext cx="1091" cy="3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r>
                <a:rPr lang="zh-CN" altLang="en-US" sz="2600" b="1">
                  <a:solidFill>
                    <a:srgbClr val="4D4D4D"/>
                  </a:solidFill>
                  <a:latin typeface="Arial" charset="0"/>
                  <a:ea typeface="黑体" pitchFamily="2" charset="-122"/>
                </a:rPr>
                <a:t>知识必备</a:t>
              </a:r>
            </a:p>
          </p:txBody>
        </p:sp>
      </p:grp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357158" y="1857364"/>
          <a:ext cx="8280400" cy="4622800"/>
        </p:xfrm>
        <a:graphic>
          <a:graphicData uri="http://schemas.openxmlformats.org/presentationml/2006/ole">
            <p:oleObj spid="_x0000_s3232769" name="Document" r:id="rId5" imgW="8509271" imgH="4755211" progId="Word.Document.8">
              <p:embed/>
            </p:oleObj>
          </a:graphicData>
        </a:graphic>
      </p:graphicFrame>
      <p:sp>
        <p:nvSpPr>
          <p:cNvPr id="10" name="矩形 9"/>
          <p:cNvSpPr/>
          <p:nvPr/>
        </p:nvSpPr>
        <p:spPr>
          <a:xfrm>
            <a:off x="6357950" y="2143116"/>
            <a:ext cx="20313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依次首尾相连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57158" y="4429132"/>
            <a:ext cx="306205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i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I</a:t>
            </a:r>
            <a:r>
              <a:rPr lang="zh-CN" altLang="en-US" b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＝</a:t>
            </a:r>
            <a:r>
              <a:rPr lang="en-US" b="1" i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I</a:t>
            </a:r>
            <a:r>
              <a:rPr lang="en-US" b="1" baseline="-2500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r>
              <a:rPr lang="zh-CN" altLang="en-US" b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＝</a:t>
            </a:r>
            <a:r>
              <a:rPr lang="en-US" b="1" i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I</a:t>
            </a:r>
            <a:r>
              <a:rPr lang="en-US" b="1" baseline="-2500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2</a:t>
            </a:r>
            <a:r>
              <a:rPr lang="zh-CN" altLang="en-US" b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＝</a:t>
            </a:r>
            <a:r>
              <a:rPr lang="en-US" b="1" i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I</a:t>
            </a:r>
            <a:r>
              <a:rPr lang="en-US" b="1" baseline="-2500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3</a:t>
            </a:r>
            <a:r>
              <a:rPr lang="zh-CN" altLang="en-US" b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＝</a:t>
            </a:r>
            <a:r>
              <a:rPr lang="en-US" b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…</a:t>
            </a:r>
            <a:r>
              <a:rPr lang="zh-CN" altLang="en-US" b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＝</a:t>
            </a:r>
            <a:r>
              <a:rPr lang="en-US" b="1" i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I</a:t>
            </a:r>
            <a:r>
              <a:rPr lang="en-US" b="1" i="1" baseline="-2500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n</a:t>
            </a:r>
            <a:endParaRPr lang="zh-CN" altLang="en-US" b="1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7215206" y="4786322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之和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857356" y="5214950"/>
            <a:ext cx="357501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i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U</a:t>
            </a:r>
            <a:r>
              <a:rPr lang="zh-CN" altLang="en-US" b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＝</a:t>
            </a:r>
            <a:r>
              <a:rPr lang="en-US" b="1" i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U</a:t>
            </a:r>
            <a:r>
              <a:rPr lang="en-US" b="1" baseline="-2500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r>
              <a:rPr lang="zh-CN" altLang="en-US" b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＋</a:t>
            </a:r>
            <a:r>
              <a:rPr lang="en-US" b="1" i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U</a:t>
            </a:r>
            <a:r>
              <a:rPr lang="en-US" b="1" baseline="-2500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2</a:t>
            </a:r>
            <a:r>
              <a:rPr lang="zh-CN" altLang="en-US" b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＋</a:t>
            </a:r>
            <a:r>
              <a:rPr lang="en-US" b="1" i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U</a:t>
            </a:r>
            <a:r>
              <a:rPr lang="en-US" b="1" baseline="-2500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3</a:t>
            </a:r>
            <a:r>
              <a:rPr lang="zh-CN" altLang="en-US" b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＋</a:t>
            </a:r>
            <a:r>
              <a:rPr lang="en-US" altLang="zh-CN" b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…</a:t>
            </a:r>
            <a:r>
              <a:rPr lang="zh-CN" altLang="en-US" b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＋</a:t>
            </a:r>
            <a:r>
              <a:rPr lang="en-US" b="1" i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U</a:t>
            </a:r>
            <a:r>
              <a:rPr lang="en-US" b="1" i="1" baseline="-2500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n</a:t>
            </a:r>
            <a:endParaRPr lang="zh-CN" altLang="en-US" b="1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500034" y="6000768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之和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3643306" y="5929330"/>
            <a:ext cx="348685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i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R</a:t>
            </a:r>
            <a:r>
              <a:rPr lang="zh-CN" altLang="en-US" b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＝</a:t>
            </a:r>
            <a:r>
              <a:rPr lang="en-US" b="1" i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R</a:t>
            </a:r>
            <a:r>
              <a:rPr lang="en-US" b="1" baseline="-2500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r>
              <a:rPr lang="zh-CN" altLang="en-US" b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＋</a:t>
            </a:r>
            <a:r>
              <a:rPr lang="en-US" b="1" i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R</a:t>
            </a:r>
            <a:r>
              <a:rPr lang="en-US" b="1" baseline="-2500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2</a:t>
            </a:r>
            <a:r>
              <a:rPr lang="zh-CN" altLang="en-US" b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＋</a:t>
            </a:r>
            <a:r>
              <a:rPr lang="en-US" b="1" i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R</a:t>
            </a:r>
            <a:r>
              <a:rPr lang="en-US" b="1" baseline="-2500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3</a:t>
            </a:r>
            <a:r>
              <a:rPr lang="zh-CN" altLang="en-US" b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＋</a:t>
            </a:r>
            <a:r>
              <a:rPr lang="en-US" b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…</a:t>
            </a:r>
            <a:r>
              <a:rPr lang="zh-CN" altLang="en-US" b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＋</a:t>
            </a:r>
            <a:r>
              <a:rPr lang="en-US" b="1" i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R</a:t>
            </a:r>
            <a:r>
              <a:rPr lang="en-US" b="1" i="1" baseline="-2500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n</a:t>
            </a:r>
            <a:endParaRPr lang="zh-CN" altLang="en-US" b="1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6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664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664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6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3664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66466" grpId="0"/>
      <p:bldP spid="10" grpId="0"/>
      <p:bldP spid="11" grpId="0"/>
      <p:bldP spid="12" grpId="0"/>
      <p:bldP spid="13" grpId="0"/>
      <p:bldP spid="14" grpId="0"/>
      <p:bldP spid="15" grpId="0"/>
    </p:bld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399236" name="Text Box 4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串联电路和并联电路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00034" y="1357298"/>
          <a:ext cx="7886700" cy="4038600"/>
        </p:xfrm>
        <a:graphic>
          <a:graphicData uri="http://schemas.openxmlformats.org/presentationml/2006/ole">
            <p:oleObj spid="_x0000_s3231745" name="Document" r:id="rId4" imgW="8107853" imgH="4161170" progId="Word.Document.8">
              <p:embed/>
            </p:oleObj>
          </a:graphicData>
        </a:graphic>
      </p:graphicFrame>
      <p:sp>
        <p:nvSpPr>
          <p:cNvPr id="11" name="矩形 10"/>
          <p:cNvSpPr/>
          <p:nvPr/>
        </p:nvSpPr>
        <p:spPr>
          <a:xfrm>
            <a:off x="2214546" y="2000240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连在一起</a:t>
            </a:r>
            <a:endParaRPr lang="zh-CN" altLang="en-US" b="1">
              <a:solidFill>
                <a:srgbClr val="C00000"/>
              </a:solidFill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399236" name="Text Box 4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串联电路和并联电路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1714500"/>
          <a:ext cx="7899400" cy="3111500"/>
        </p:xfrm>
        <a:graphic>
          <a:graphicData uri="http://schemas.openxmlformats.org/presentationml/2006/ole">
            <p:oleObj spid="_x0000_s3539970" name="Document" r:id="rId4" imgW="8113968" imgH="3209624" progId="Word.Document.8">
              <p:embed/>
            </p:oleObj>
          </a:graphicData>
        </a:graphic>
      </p:graphicFrame>
      <p:sp>
        <p:nvSpPr>
          <p:cNvPr id="4" name="矩形 3"/>
          <p:cNvSpPr/>
          <p:nvPr/>
        </p:nvSpPr>
        <p:spPr>
          <a:xfrm>
            <a:off x="6572264" y="2000240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相等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5715008" y="2786058"/>
            <a:ext cx="233910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各支路电流之和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500034" y="4143380"/>
            <a:ext cx="32624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各支路电阻的倒数之和</a:t>
            </a:r>
            <a:endParaRPr lang="zh-CN" altLang="en-US" b="1">
              <a:solidFill>
                <a:srgbClr val="C00000"/>
              </a:solidFill>
            </a:endParaRPr>
          </a:p>
        </p:txBody>
      </p:sp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399236" name="Text Box 4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串联电路和并联电路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571472" y="1857364"/>
          <a:ext cx="7886700" cy="2882900"/>
        </p:xfrm>
        <a:graphic>
          <a:graphicData uri="http://schemas.openxmlformats.org/presentationml/2006/ole">
            <p:oleObj spid="_x0000_s3540994" name="Document" r:id="rId4" imgW="8107853" imgH="2972007" progId="Word.Document.8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9" descr="全品文教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86625" y="1000125"/>
            <a:ext cx="1676400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399236" name="Text Box 4"/>
          <p:cNvSpPr txBox="1">
            <a:spLocks noChangeArrowheads="1"/>
          </p:cNvSpPr>
          <p:nvPr/>
        </p:nvSpPr>
        <p:spPr bwMode="auto">
          <a:xfrm>
            <a:off x="250825" y="188913"/>
            <a:ext cx="619283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4.</a:t>
            </a:r>
            <a:r>
              <a:rPr lang="zh-CN" altLang="en-US" sz="2600" b="1">
                <a:solidFill>
                  <a:srgbClr val="FFFF00"/>
                </a:solidFill>
                <a:latin typeface="黑体" pitchFamily="2" charset="-122"/>
                <a:ea typeface="黑体" pitchFamily="2" charset="-122"/>
              </a:rPr>
              <a:t>串联电路和并联电路</a:t>
            </a:r>
            <a:r>
              <a:rPr lang="zh-CN" altLang="en-US" sz="2600" b="1"/>
              <a:t> </a:t>
            </a:r>
            <a:r>
              <a:rPr lang="en-US" altLang="zh-CN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│ </a:t>
            </a:r>
            <a:r>
              <a:rPr lang="zh-CN" altLang="en-US" sz="2600" b="1">
                <a:solidFill>
                  <a:schemeClr val="bg1"/>
                </a:solidFill>
                <a:latin typeface="黑体" pitchFamily="2" charset="-122"/>
                <a:ea typeface="黑体" pitchFamily="2" charset="-122"/>
              </a:rPr>
              <a:t>知识必备</a:t>
            </a:r>
          </a:p>
        </p:txBody>
      </p:sp>
      <p:graphicFrame>
        <p:nvGraphicFramePr>
          <p:cNvPr id="13321" name="Object 2"/>
          <p:cNvGraphicFramePr>
            <a:graphicFrameLocks noChangeAspect="1"/>
          </p:cNvGraphicFramePr>
          <p:nvPr/>
        </p:nvGraphicFramePr>
        <p:xfrm>
          <a:off x="647700" y="1142984"/>
          <a:ext cx="7886700" cy="5003800"/>
        </p:xfrm>
        <a:graphic>
          <a:graphicData uri="http://schemas.openxmlformats.org/presentationml/2006/ole">
            <p:oleObj spid="_x0000_s3542018" name="Document" r:id="rId4" imgW="8107853" imgH="5151599" progId="Word.Document.8">
              <p:embed/>
            </p:oleObj>
          </a:graphicData>
        </a:graphic>
      </p:graphicFrame>
      <p:sp>
        <p:nvSpPr>
          <p:cNvPr id="4" name="矩形 3"/>
          <p:cNvSpPr/>
          <p:nvPr/>
        </p:nvSpPr>
        <p:spPr>
          <a:xfrm>
            <a:off x="4786314" y="1500174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分压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4286248" y="1857364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灵敏电流表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7572396" y="1857364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电阻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5190435" y="2214554"/>
            <a:ext cx="10246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b="1" i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n</a:t>
            </a:r>
            <a:r>
              <a:rPr lang="zh-CN" altLang="en-US" b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－</a:t>
            </a:r>
            <a:r>
              <a:rPr lang="en-US" b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1)</a:t>
            </a:r>
            <a:endParaRPr lang="zh-CN" altLang="en-US" b="1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500562" y="4538971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分流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3643306" y="4896161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灵敏电流表</a:t>
            </a:r>
            <a:endParaRPr lang="zh-CN" altLang="en-US" b="1">
              <a:solidFill>
                <a:srgbClr val="C00000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6843615" y="4896161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smtClean="0">
                <a:solidFill>
                  <a:srgbClr val="C00000"/>
                </a:solidFill>
              </a:rPr>
              <a:t>电阻</a:t>
            </a:r>
            <a:endParaRPr lang="zh-CN" altLang="en-US" b="1">
              <a:solidFill>
                <a:srgbClr val="C00000"/>
              </a:solidFill>
            </a:endParaRPr>
          </a:p>
        </p:txBody>
      </p:sp>
      <p:graphicFrame>
        <p:nvGraphicFramePr>
          <p:cNvPr id="11" name="对象 10"/>
          <p:cNvGraphicFramePr>
            <a:graphicFrameLocks noChangeAspect="1"/>
          </p:cNvGraphicFramePr>
          <p:nvPr/>
        </p:nvGraphicFramePr>
        <p:xfrm>
          <a:off x="4705356" y="5357826"/>
          <a:ext cx="723900" cy="792162"/>
        </p:xfrm>
        <a:graphic>
          <a:graphicData uri="http://schemas.openxmlformats.org/presentationml/2006/ole">
            <p:oleObj spid="_x0000_s3542019" name="文档" r:id="rId5" imgW="724217" imgH="792415" progId="Word.Document.12">
              <p:embed/>
            </p:oleObj>
          </a:graphicData>
        </a:graphic>
      </p:graphicFrame>
    </p:spTree>
  </p:cSld>
  <p:clrMapOvr>
    <a:masterClrMapping/>
  </p:clrMapOvr>
  <p:transition spd="med"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9" grpId="0"/>
      <p:bldP spid="10" grpId="0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10077</TotalTime>
  <Words>4416</Words>
  <PresentationFormat>全屏显示(4:3)</PresentationFormat>
  <Paragraphs>686</Paragraphs>
  <Slides>429</Slides>
  <Notes>1</Notes>
  <HiddenSlides>0</HiddenSlides>
  <MMClips>0</MMClips>
  <ScaleCrop>false</ScaleCrop>
  <HeadingPairs>
    <vt:vector size="6" baseType="variant">
      <vt:variant>
        <vt:lpstr>主题</vt:lpstr>
      </vt:variant>
      <vt:variant>
        <vt:i4>2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429</vt:i4>
      </vt:variant>
    </vt:vector>
  </HeadingPairs>
  <TitlesOfParts>
    <vt:vector size="433" baseType="lpstr">
      <vt:lpstr>Office 主题</vt:lpstr>
      <vt:lpstr>自定义设计方案</vt:lpstr>
      <vt:lpstr>Document</vt:lpstr>
      <vt:lpstr>文档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  <vt:lpstr>幻灯片 18</vt:lpstr>
      <vt:lpstr>幻灯片 19</vt:lpstr>
      <vt:lpstr>幻灯片 20</vt:lpstr>
      <vt:lpstr>幻灯片 21</vt:lpstr>
      <vt:lpstr>幻灯片 22</vt:lpstr>
      <vt:lpstr>幻灯片 23</vt:lpstr>
      <vt:lpstr>幻灯片 24</vt:lpstr>
      <vt:lpstr>幻灯片 25</vt:lpstr>
      <vt:lpstr>幻灯片 26</vt:lpstr>
      <vt:lpstr>幻灯片 27</vt:lpstr>
      <vt:lpstr>幻灯片 28</vt:lpstr>
      <vt:lpstr>幻灯片 29</vt:lpstr>
      <vt:lpstr>幻灯片 30</vt:lpstr>
      <vt:lpstr>幻灯片 31</vt:lpstr>
      <vt:lpstr>幻灯片 32</vt:lpstr>
      <vt:lpstr>幻灯片 33</vt:lpstr>
      <vt:lpstr>幻灯片 34</vt:lpstr>
      <vt:lpstr>幻灯片 35</vt:lpstr>
      <vt:lpstr>幻灯片 36</vt:lpstr>
      <vt:lpstr>幻灯片 37</vt:lpstr>
      <vt:lpstr>幻灯片 38</vt:lpstr>
      <vt:lpstr>幻灯片 39</vt:lpstr>
      <vt:lpstr>幻灯片 40</vt:lpstr>
      <vt:lpstr>幻灯片 41</vt:lpstr>
      <vt:lpstr>幻灯片 42</vt:lpstr>
      <vt:lpstr>幻灯片 43</vt:lpstr>
      <vt:lpstr>幻灯片 44</vt:lpstr>
      <vt:lpstr>幻灯片 45</vt:lpstr>
      <vt:lpstr>幻灯片 46</vt:lpstr>
      <vt:lpstr>幻灯片 47</vt:lpstr>
      <vt:lpstr>幻灯片 48</vt:lpstr>
      <vt:lpstr>幻灯片 49</vt:lpstr>
      <vt:lpstr>幻灯片 50</vt:lpstr>
      <vt:lpstr>幻灯片 51</vt:lpstr>
      <vt:lpstr>幻灯片 52</vt:lpstr>
      <vt:lpstr>幻灯片 53</vt:lpstr>
      <vt:lpstr>幻灯片 54</vt:lpstr>
      <vt:lpstr>幻灯片 55</vt:lpstr>
      <vt:lpstr>幻灯片 56</vt:lpstr>
      <vt:lpstr>幻灯片 57</vt:lpstr>
      <vt:lpstr>幻灯片 58</vt:lpstr>
      <vt:lpstr>幻灯片 59</vt:lpstr>
      <vt:lpstr>幻灯片 60</vt:lpstr>
      <vt:lpstr>幻灯片 61</vt:lpstr>
      <vt:lpstr>幻灯片 62</vt:lpstr>
      <vt:lpstr>幻灯片 63</vt:lpstr>
      <vt:lpstr>幻灯片 64</vt:lpstr>
      <vt:lpstr>幻灯片 65</vt:lpstr>
      <vt:lpstr>幻灯片 66</vt:lpstr>
      <vt:lpstr>幻灯片 67</vt:lpstr>
      <vt:lpstr>幻灯片 68</vt:lpstr>
      <vt:lpstr>幻灯片 69</vt:lpstr>
      <vt:lpstr>幻灯片 70</vt:lpstr>
      <vt:lpstr>幻灯片 71</vt:lpstr>
      <vt:lpstr>幻灯片 72</vt:lpstr>
      <vt:lpstr>幻灯片 73</vt:lpstr>
      <vt:lpstr>幻灯片 74</vt:lpstr>
      <vt:lpstr>幻灯片 75</vt:lpstr>
      <vt:lpstr>幻灯片 76</vt:lpstr>
      <vt:lpstr>幻灯片 77</vt:lpstr>
      <vt:lpstr>幻灯片 78</vt:lpstr>
      <vt:lpstr>幻灯片 79</vt:lpstr>
      <vt:lpstr>幻灯片 80</vt:lpstr>
      <vt:lpstr>幻灯片 81</vt:lpstr>
      <vt:lpstr>幻灯片 82</vt:lpstr>
      <vt:lpstr>幻灯片 83</vt:lpstr>
      <vt:lpstr>幻灯片 84</vt:lpstr>
      <vt:lpstr>幻灯片 85</vt:lpstr>
      <vt:lpstr>幻灯片 86</vt:lpstr>
      <vt:lpstr>幻灯片 87</vt:lpstr>
      <vt:lpstr>幻灯片 88</vt:lpstr>
      <vt:lpstr>幻灯片 89</vt:lpstr>
      <vt:lpstr>幻灯片 90</vt:lpstr>
      <vt:lpstr>幻灯片 91</vt:lpstr>
      <vt:lpstr>幻灯片 92</vt:lpstr>
      <vt:lpstr>幻灯片 93</vt:lpstr>
      <vt:lpstr>幻灯片 94</vt:lpstr>
      <vt:lpstr>幻灯片 95</vt:lpstr>
      <vt:lpstr>幻灯片 96</vt:lpstr>
      <vt:lpstr>幻灯片 97</vt:lpstr>
      <vt:lpstr>幻灯片 98</vt:lpstr>
      <vt:lpstr>幻灯片 99</vt:lpstr>
      <vt:lpstr>幻灯片 100</vt:lpstr>
      <vt:lpstr>幻灯片 101</vt:lpstr>
      <vt:lpstr>幻灯片 102</vt:lpstr>
      <vt:lpstr>幻灯片 103</vt:lpstr>
      <vt:lpstr>幻灯片 104</vt:lpstr>
      <vt:lpstr>幻灯片 105</vt:lpstr>
      <vt:lpstr>幻灯片 106</vt:lpstr>
      <vt:lpstr>幻灯片 107</vt:lpstr>
      <vt:lpstr>幻灯片 108</vt:lpstr>
      <vt:lpstr>幻灯片 109</vt:lpstr>
      <vt:lpstr>幻灯片 110</vt:lpstr>
      <vt:lpstr>幻灯片 111</vt:lpstr>
      <vt:lpstr>幻灯片 112</vt:lpstr>
      <vt:lpstr>幻灯片 113</vt:lpstr>
      <vt:lpstr>幻灯片 114</vt:lpstr>
      <vt:lpstr>幻灯片 115</vt:lpstr>
      <vt:lpstr>幻灯片 116</vt:lpstr>
      <vt:lpstr>幻灯片 117</vt:lpstr>
      <vt:lpstr>幻灯片 118</vt:lpstr>
      <vt:lpstr>幻灯片 119</vt:lpstr>
      <vt:lpstr>幻灯片 120</vt:lpstr>
      <vt:lpstr>幻灯片 121</vt:lpstr>
      <vt:lpstr>幻灯片 122</vt:lpstr>
      <vt:lpstr>幻灯片 123</vt:lpstr>
      <vt:lpstr>幻灯片 124</vt:lpstr>
      <vt:lpstr>幻灯片 125</vt:lpstr>
      <vt:lpstr>幻灯片 126</vt:lpstr>
      <vt:lpstr>幻灯片 127</vt:lpstr>
      <vt:lpstr>幻灯片 128</vt:lpstr>
      <vt:lpstr>幻灯片 129</vt:lpstr>
      <vt:lpstr>幻灯片 130</vt:lpstr>
      <vt:lpstr>幻灯片 131</vt:lpstr>
      <vt:lpstr>幻灯片 132</vt:lpstr>
      <vt:lpstr>幻灯片 133</vt:lpstr>
      <vt:lpstr>幻灯片 134</vt:lpstr>
      <vt:lpstr>幻灯片 135</vt:lpstr>
      <vt:lpstr>幻灯片 136</vt:lpstr>
      <vt:lpstr>幻灯片 137</vt:lpstr>
      <vt:lpstr>幻灯片 138</vt:lpstr>
      <vt:lpstr>幻灯片 139</vt:lpstr>
      <vt:lpstr>幻灯片 140</vt:lpstr>
      <vt:lpstr>幻灯片 141</vt:lpstr>
      <vt:lpstr>幻灯片 142</vt:lpstr>
      <vt:lpstr>幻灯片 143</vt:lpstr>
      <vt:lpstr>幻灯片 144</vt:lpstr>
      <vt:lpstr>幻灯片 145</vt:lpstr>
      <vt:lpstr>幻灯片 146</vt:lpstr>
      <vt:lpstr>幻灯片 147</vt:lpstr>
      <vt:lpstr>幻灯片 148</vt:lpstr>
      <vt:lpstr>幻灯片 149</vt:lpstr>
      <vt:lpstr>幻灯片 150</vt:lpstr>
      <vt:lpstr>幻灯片 151</vt:lpstr>
      <vt:lpstr>幻灯片 152</vt:lpstr>
      <vt:lpstr>幻灯片 153</vt:lpstr>
      <vt:lpstr>幻灯片 154</vt:lpstr>
      <vt:lpstr>幻灯片 155</vt:lpstr>
      <vt:lpstr>幻灯片 156</vt:lpstr>
      <vt:lpstr>幻灯片 157</vt:lpstr>
      <vt:lpstr>幻灯片 158</vt:lpstr>
      <vt:lpstr>幻灯片 159</vt:lpstr>
      <vt:lpstr>幻灯片 160</vt:lpstr>
      <vt:lpstr>幻灯片 161</vt:lpstr>
      <vt:lpstr>幻灯片 162</vt:lpstr>
      <vt:lpstr>幻灯片 163</vt:lpstr>
      <vt:lpstr>幻灯片 164</vt:lpstr>
      <vt:lpstr>幻灯片 165</vt:lpstr>
      <vt:lpstr>幻灯片 166</vt:lpstr>
      <vt:lpstr>幻灯片 167</vt:lpstr>
      <vt:lpstr>幻灯片 168</vt:lpstr>
      <vt:lpstr>幻灯片 169</vt:lpstr>
      <vt:lpstr>幻灯片 170</vt:lpstr>
      <vt:lpstr>幻灯片 171</vt:lpstr>
      <vt:lpstr>幻灯片 172</vt:lpstr>
      <vt:lpstr>幻灯片 173</vt:lpstr>
      <vt:lpstr>幻灯片 174</vt:lpstr>
      <vt:lpstr>幻灯片 175</vt:lpstr>
      <vt:lpstr>幻灯片 176</vt:lpstr>
      <vt:lpstr>幻灯片 177</vt:lpstr>
      <vt:lpstr>幻灯片 178</vt:lpstr>
      <vt:lpstr>幻灯片 179</vt:lpstr>
      <vt:lpstr>幻灯片 180</vt:lpstr>
      <vt:lpstr>幻灯片 181</vt:lpstr>
      <vt:lpstr>幻灯片 182</vt:lpstr>
      <vt:lpstr>幻灯片 183</vt:lpstr>
      <vt:lpstr>幻灯片 184</vt:lpstr>
      <vt:lpstr>幻灯片 185</vt:lpstr>
      <vt:lpstr>幻灯片 186</vt:lpstr>
      <vt:lpstr>幻灯片 187</vt:lpstr>
      <vt:lpstr>幻灯片 188</vt:lpstr>
      <vt:lpstr>幻灯片 189</vt:lpstr>
      <vt:lpstr>幻灯片 190</vt:lpstr>
      <vt:lpstr>幻灯片 191</vt:lpstr>
      <vt:lpstr>幻灯片 192</vt:lpstr>
      <vt:lpstr>幻灯片 193</vt:lpstr>
      <vt:lpstr>幻灯片 194</vt:lpstr>
      <vt:lpstr>幻灯片 195</vt:lpstr>
      <vt:lpstr>幻灯片 196</vt:lpstr>
      <vt:lpstr>幻灯片 197</vt:lpstr>
      <vt:lpstr>幻灯片 198</vt:lpstr>
      <vt:lpstr>幻灯片 199</vt:lpstr>
      <vt:lpstr>幻灯片 200</vt:lpstr>
      <vt:lpstr>幻灯片 201</vt:lpstr>
      <vt:lpstr>幻灯片 202</vt:lpstr>
      <vt:lpstr>幻灯片 203</vt:lpstr>
      <vt:lpstr>幻灯片 204</vt:lpstr>
      <vt:lpstr>幻灯片 205</vt:lpstr>
      <vt:lpstr>幻灯片 206</vt:lpstr>
      <vt:lpstr>幻灯片 207</vt:lpstr>
      <vt:lpstr>幻灯片 208</vt:lpstr>
      <vt:lpstr>幻灯片 209</vt:lpstr>
      <vt:lpstr>幻灯片 210</vt:lpstr>
      <vt:lpstr>幻灯片 211</vt:lpstr>
      <vt:lpstr>幻灯片 212</vt:lpstr>
      <vt:lpstr>幻灯片 213</vt:lpstr>
      <vt:lpstr>幻灯片 214</vt:lpstr>
      <vt:lpstr>幻灯片 215</vt:lpstr>
      <vt:lpstr>幻灯片 216</vt:lpstr>
      <vt:lpstr>幻灯片 217</vt:lpstr>
      <vt:lpstr>幻灯片 218</vt:lpstr>
      <vt:lpstr>幻灯片 219</vt:lpstr>
      <vt:lpstr>幻灯片 220</vt:lpstr>
      <vt:lpstr>幻灯片 221</vt:lpstr>
      <vt:lpstr>幻灯片 222</vt:lpstr>
      <vt:lpstr>幻灯片 223</vt:lpstr>
      <vt:lpstr>幻灯片 224</vt:lpstr>
      <vt:lpstr>幻灯片 225</vt:lpstr>
      <vt:lpstr>幻灯片 226</vt:lpstr>
      <vt:lpstr>幻灯片 227</vt:lpstr>
      <vt:lpstr>幻灯片 228</vt:lpstr>
      <vt:lpstr>幻灯片 229</vt:lpstr>
      <vt:lpstr>幻灯片 230</vt:lpstr>
      <vt:lpstr>幻灯片 231</vt:lpstr>
      <vt:lpstr>幻灯片 232</vt:lpstr>
      <vt:lpstr>幻灯片 233</vt:lpstr>
      <vt:lpstr>幻灯片 234</vt:lpstr>
      <vt:lpstr>幻灯片 235</vt:lpstr>
      <vt:lpstr>幻灯片 236</vt:lpstr>
      <vt:lpstr>幻灯片 237</vt:lpstr>
      <vt:lpstr>幻灯片 238</vt:lpstr>
      <vt:lpstr>幻灯片 239</vt:lpstr>
      <vt:lpstr>幻灯片 240</vt:lpstr>
      <vt:lpstr>幻灯片 241</vt:lpstr>
      <vt:lpstr>幻灯片 242</vt:lpstr>
      <vt:lpstr>幻灯片 243</vt:lpstr>
      <vt:lpstr>幻灯片 244</vt:lpstr>
      <vt:lpstr>幻灯片 245</vt:lpstr>
      <vt:lpstr>幻灯片 246</vt:lpstr>
      <vt:lpstr>幻灯片 247</vt:lpstr>
      <vt:lpstr>幻灯片 248</vt:lpstr>
      <vt:lpstr>幻灯片 249</vt:lpstr>
      <vt:lpstr>幻灯片 250</vt:lpstr>
      <vt:lpstr>幻灯片 251</vt:lpstr>
      <vt:lpstr>幻灯片 252</vt:lpstr>
      <vt:lpstr>幻灯片 253</vt:lpstr>
      <vt:lpstr>幻灯片 254</vt:lpstr>
      <vt:lpstr>幻灯片 255</vt:lpstr>
      <vt:lpstr>幻灯片 256</vt:lpstr>
      <vt:lpstr>幻灯片 257</vt:lpstr>
      <vt:lpstr>幻灯片 258</vt:lpstr>
      <vt:lpstr>幻灯片 259</vt:lpstr>
      <vt:lpstr>幻灯片 260</vt:lpstr>
      <vt:lpstr>幻灯片 261</vt:lpstr>
      <vt:lpstr>幻灯片 262</vt:lpstr>
      <vt:lpstr>幻灯片 263</vt:lpstr>
      <vt:lpstr>幻灯片 264</vt:lpstr>
      <vt:lpstr>幻灯片 265</vt:lpstr>
      <vt:lpstr>幻灯片 266</vt:lpstr>
      <vt:lpstr>幻灯片 267</vt:lpstr>
      <vt:lpstr>幻灯片 268</vt:lpstr>
      <vt:lpstr>幻灯片 269</vt:lpstr>
      <vt:lpstr>幻灯片 270</vt:lpstr>
      <vt:lpstr>幻灯片 271</vt:lpstr>
      <vt:lpstr>幻灯片 272</vt:lpstr>
      <vt:lpstr>幻灯片 273</vt:lpstr>
      <vt:lpstr>幻灯片 274</vt:lpstr>
      <vt:lpstr>幻灯片 275</vt:lpstr>
      <vt:lpstr>幻灯片 276</vt:lpstr>
      <vt:lpstr>幻灯片 277</vt:lpstr>
      <vt:lpstr>幻灯片 278</vt:lpstr>
      <vt:lpstr>幻灯片 279</vt:lpstr>
      <vt:lpstr>幻灯片 280</vt:lpstr>
      <vt:lpstr>幻灯片 281</vt:lpstr>
      <vt:lpstr>幻灯片 282</vt:lpstr>
      <vt:lpstr>幻灯片 283</vt:lpstr>
      <vt:lpstr>幻灯片 284</vt:lpstr>
      <vt:lpstr>幻灯片 285</vt:lpstr>
      <vt:lpstr>幻灯片 286</vt:lpstr>
      <vt:lpstr>幻灯片 287</vt:lpstr>
      <vt:lpstr>幻灯片 288</vt:lpstr>
      <vt:lpstr>幻灯片 289</vt:lpstr>
      <vt:lpstr>幻灯片 290</vt:lpstr>
      <vt:lpstr>幻灯片 291</vt:lpstr>
      <vt:lpstr>幻灯片 292</vt:lpstr>
      <vt:lpstr>幻灯片 293</vt:lpstr>
      <vt:lpstr>幻灯片 294</vt:lpstr>
      <vt:lpstr>幻灯片 295</vt:lpstr>
      <vt:lpstr>幻灯片 296</vt:lpstr>
      <vt:lpstr>幻灯片 297</vt:lpstr>
      <vt:lpstr>幻灯片 298</vt:lpstr>
      <vt:lpstr>幻灯片 299</vt:lpstr>
      <vt:lpstr>幻灯片 300</vt:lpstr>
      <vt:lpstr>幻灯片 301</vt:lpstr>
      <vt:lpstr>幻灯片 302</vt:lpstr>
      <vt:lpstr>幻灯片 303</vt:lpstr>
      <vt:lpstr>幻灯片 304</vt:lpstr>
      <vt:lpstr>幻灯片 305</vt:lpstr>
      <vt:lpstr>幻灯片 306</vt:lpstr>
      <vt:lpstr>幻灯片 307</vt:lpstr>
      <vt:lpstr>幻灯片 308</vt:lpstr>
      <vt:lpstr>幻灯片 309</vt:lpstr>
      <vt:lpstr>幻灯片 310</vt:lpstr>
      <vt:lpstr>幻灯片 311</vt:lpstr>
      <vt:lpstr>幻灯片 312</vt:lpstr>
      <vt:lpstr>幻灯片 313</vt:lpstr>
      <vt:lpstr>幻灯片 314</vt:lpstr>
      <vt:lpstr>幻灯片 315</vt:lpstr>
      <vt:lpstr>幻灯片 316</vt:lpstr>
      <vt:lpstr>幻灯片 317</vt:lpstr>
      <vt:lpstr>幻灯片 318</vt:lpstr>
      <vt:lpstr>幻灯片 319</vt:lpstr>
      <vt:lpstr>幻灯片 320</vt:lpstr>
      <vt:lpstr>幻灯片 321</vt:lpstr>
      <vt:lpstr>幻灯片 322</vt:lpstr>
      <vt:lpstr>幻灯片 323</vt:lpstr>
      <vt:lpstr>幻灯片 324</vt:lpstr>
      <vt:lpstr>幻灯片 325</vt:lpstr>
      <vt:lpstr>幻灯片 326</vt:lpstr>
      <vt:lpstr>幻灯片 327</vt:lpstr>
      <vt:lpstr>幻灯片 328</vt:lpstr>
      <vt:lpstr>幻灯片 329</vt:lpstr>
      <vt:lpstr>幻灯片 330</vt:lpstr>
      <vt:lpstr>幻灯片 331</vt:lpstr>
      <vt:lpstr>幻灯片 332</vt:lpstr>
      <vt:lpstr>幻灯片 333</vt:lpstr>
      <vt:lpstr>幻灯片 334</vt:lpstr>
      <vt:lpstr>幻灯片 335</vt:lpstr>
      <vt:lpstr>幻灯片 336</vt:lpstr>
      <vt:lpstr>幻灯片 337</vt:lpstr>
      <vt:lpstr>幻灯片 338</vt:lpstr>
      <vt:lpstr>幻灯片 339</vt:lpstr>
      <vt:lpstr>幻灯片 340</vt:lpstr>
      <vt:lpstr>幻灯片 341</vt:lpstr>
      <vt:lpstr>幻灯片 342</vt:lpstr>
      <vt:lpstr>幻灯片 343</vt:lpstr>
      <vt:lpstr>幻灯片 344</vt:lpstr>
      <vt:lpstr>幻灯片 345</vt:lpstr>
      <vt:lpstr>幻灯片 346</vt:lpstr>
      <vt:lpstr>幻灯片 347</vt:lpstr>
      <vt:lpstr>幻灯片 348</vt:lpstr>
      <vt:lpstr>幻灯片 349</vt:lpstr>
      <vt:lpstr>幻灯片 350</vt:lpstr>
      <vt:lpstr>幻灯片 351</vt:lpstr>
      <vt:lpstr>幻灯片 352</vt:lpstr>
      <vt:lpstr>幻灯片 353</vt:lpstr>
      <vt:lpstr>幻灯片 354</vt:lpstr>
      <vt:lpstr>幻灯片 355</vt:lpstr>
      <vt:lpstr>幻灯片 356</vt:lpstr>
      <vt:lpstr>幻灯片 357</vt:lpstr>
      <vt:lpstr>幻灯片 358</vt:lpstr>
      <vt:lpstr>幻灯片 359</vt:lpstr>
      <vt:lpstr>幻灯片 360</vt:lpstr>
      <vt:lpstr>幻灯片 361</vt:lpstr>
      <vt:lpstr>幻灯片 362</vt:lpstr>
      <vt:lpstr>幻灯片 363</vt:lpstr>
      <vt:lpstr>幻灯片 364</vt:lpstr>
      <vt:lpstr>幻灯片 365</vt:lpstr>
      <vt:lpstr>幻灯片 366</vt:lpstr>
      <vt:lpstr>幻灯片 367</vt:lpstr>
      <vt:lpstr>幻灯片 368</vt:lpstr>
      <vt:lpstr>幻灯片 369</vt:lpstr>
      <vt:lpstr>幻灯片 370</vt:lpstr>
      <vt:lpstr>幻灯片 371</vt:lpstr>
      <vt:lpstr>幻灯片 372</vt:lpstr>
      <vt:lpstr>幻灯片 373</vt:lpstr>
      <vt:lpstr>幻灯片 374</vt:lpstr>
      <vt:lpstr>幻灯片 375</vt:lpstr>
      <vt:lpstr>幻灯片 376</vt:lpstr>
      <vt:lpstr>幻灯片 377</vt:lpstr>
      <vt:lpstr>幻灯片 378</vt:lpstr>
      <vt:lpstr>幻灯片 379</vt:lpstr>
      <vt:lpstr>幻灯片 380</vt:lpstr>
      <vt:lpstr>幻灯片 381</vt:lpstr>
      <vt:lpstr>幻灯片 382</vt:lpstr>
      <vt:lpstr>幻灯片 383</vt:lpstr>
      <vt:lpstr>幻灯片 384</vt:lpstr>
      <vt:lpstr>幻灯片 385</vt:lpstr>
      <vt:lpstr>幻灯片 386</vt:lpstr>
      <vt:lpstr>幻灯片 387</vt:lpstr>
      <vt:lpstr>幻灯片 388</vt:lpstr>
      <vt:lpstr>幻灯片 389</vt:lpstr>
      <vt:lpstr>幻灯片 390</vt:lpstr>
      <vt:lpstr>幻灯片 391</vt:lpstr>
      <vt:lpstr>幻灯片 392</vt:lpstr>
      <vt:lpstr>幻灯片 393</vt:lpstr>
      <vt:lpstr>幻灯片 394</vt:lpstr>
      <vt:lpstr>幻灯片 395</vt:lpstr>
      <vt:lpstr>幻灯片 396</vt:lpstr>
      <vt:lpstr>幻灯片 397</vt:lpstr>
      <vt:lpstr>幻灯片 398</vt:lpstr>
      <vt:lpstr>幻灯片 399</vt:lpstr>
      <vt:lpstr>幻灯片 400</vt:lpstr>
      <vt:lpstr>幻灯片 401</vt:lpstr>
      <vt:lpstr>幻灯片 402</vt:lpstr>
      <vt:lpstr>幻灯片 403</vt:lpstr>
      <vt:lpstr>幻灯片 404</vt:lpstr>
      <vt:lpstr>幻灯片 405</vt:lpstr>
      <vt:lpstr>幻灯片 406</vt:lpstr>
      <vt:lpstr>幻灯片 407</vt:lpstr>
      <vt:lpstr>幻灯片 408</vt:lpstr>
      <vt:lpstr>幻灯片 409</vt:lpstr>
      <vt:lpstr>幻灯片 410</vt:lpstr>
      <vt:lpstr>幻灯片 411</vt:lpstr>
      <vt:lpstr>幻灯片 412</vt:lpstr>
      <vt:lpstr>幻灯片 413</vt:lpstr>
      <vt:lpstr>幻灯片 414</vt:lpstr>
      <vt:lpstr>幻灯片 415</vt:lpstr>
      <vt:lpstr>幻灯片 416</vt:lpstr>
      <vt:lpstr>幻灯片 417</vt:lpstr>
      <vt:lpstr>幻灯片 418</vt:lpstr>
      <vt:lpstr>幻灯片 419</vt:lpstr>
      <vt:lpstr>幻灯片 420</vt:lpstr>
      <vt:lpstr>幻灯片 421</vt:lpstr>
      <vt:lpstr>幻灯片 422</vt:lpstr>
      <vt:lpstr>幻灯片 423</vt:lpstr>
      <vt:lpstr>幻灯片 424</vt:lpstr>
      <vt:lpstr>幻灯片 425</vt:lpstr>
      <vt:lpstr>幻灯片 426</vt:lpstr>
      <vt:lpstr>幻灯片 427</vt:lpstr>
      <vt:lpstr>幻灯片 428</vt:lpstr>
      <vt:lpstr>幻灯片 429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yanglei</dc:creator>
  <cp:lastModifiedBy>微软用户</cp:lastModifiedBy>
  <cp:revision>1096</cp:revision>
  <dcterms:modified xsi:type="dcterms:W3CDTF">2016-05-10T02:10:14Z</dcterms:modified>
</cp:coreProperties>
</file>

<file path=docProps/thumbnail.jpeg>
</file>